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13" r:id="rId17"/>
    <p:sldId id="291" r:id="rId18"/>
    <p:sldId id="294" r:id="rId19"/>
    <p:sldId id="292" r:id="rId20"/>
    <p:sldId id="295" r:id="rId21"/>
    <p:sldId id="297" r:id="rId22"/>
    <p:sldId id="296" r:id="rId23"/>
    <p:sldId id="298" r:id="rId24"/>
    <p:sldId id="299" r:id="rId25"/>
    <p:sldId id="304" r:id="rId26"/>
    <p:sldId id="305" r:id="rId27"/>
    <p:sldId id="306" r:id="rId28"/>
    <p:sldId id="307" r:id="rId29"/>
    <p:sldId id="312" r:id="rId30"/>
    <p:sldId id="308" r:id="rId31"/>
    <p:sldId id="309" r:id="rId32"/>
    <p:sldId id="303" r:id="rId33"/>
    <p:sldId id="300" r:id="rId34"/>
    <p:sldId id="301" r:id="rId35"/>
    <p:sldId id="302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CC"/>
    <a:srgbClr val="FF33CC"/>
    <a:srgbClr val="66FF66"/>
    <a:srgbClr val="00FFFF"/>
    <a:srgbClr val="FFCC00"/>
    <a:srgbClr val="FFA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1AEBB-F90F-4306-A219-E959ADF65B74}" v="34" dt="2020-04-03T12:57:17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lize Swanepoel" userId="e6de56b18dba25aa" providerId="LiveId" clId="{EC22D606-3BAD-40FB-BA27-92D68B0D3E4D}"/>
    <pc:docChg chg="custSel addSld delSld modSld">
      <pc:chgData name="Marelize Swanepoel" userId="e6de56b18dba25aa" providerId="LiveId" clId="{EC22D606-3BAD-40FB-BA27-92D68B0D3E4D}" dt="2020-02-15T20:55:52.090" v="262" actId="1076"/>
      <pc:docMkLst>
        <pc:docMk/>
      </pc:docMkLst>
      <pc:sldChg chg="delSp modSp delAnim modAnim modNotesTx">
        <pc:chgData name="Marelize Swanepoel" userId="e6de56b18dba25aa" providerId="LiveId" clId="{EC22D606-3BAD-40FB-BA27-92D68B0D3E4D}" dt="2020-02-15T20:55:52.090" v="262" actId="1076"/>
        <pc:sldMkLst>
          <pc:docMk/>
          <pc:sldMk cId="172344455" sldId="293"/>
        </pc:sldMkLst>
        <pc:spChg chg="mod">
          <ac:chgData name="Marelize Swanepoel" userId="e6de56b18dba25aa" providerId="LiveId" clId="{EC22D606-3BAD-40FB-BA27-92D68B0D3E4D}" dt="2020-02-15T20:52:55.589" v="157" actId="1076"/>
          <ac:spMkLst>
            <pc:docMk/>
            <pc:sldMk cId="172344455" sldId="293"/>
            <ac:spMk id="4" creationId="{1A903395-7E5A-417C-89B4-2B8133E9D18C}"/>
          </ac:spMkLst>
        </pc:spChg>
        <pc:spChg chg="mod">
          <ac:chgData name="Marelize Swanepoel" userId="e6de56b18dba25aa" providerId="LiveId" clId="{EC22D606-3BAD-40FB-BA27-92D68B0D3E4D}" dt="2020-02-15T20:55:48.567" v="261" actId="1076"/>
          <ac:spMkLst>
            <pc:docMk/>
            <pc:sldMk cId="172344455" sldId="293"/>
            <ac:spMk id="5" creationId="{1812FF48-DE50-4F01-BBD9-A3C6FA66FF1C}"/>
          </ac:spMkLst>
        </pc:spChg>
        <pc:spChg chg="mod">
          <ac:chgData name="Marelize Swanepoel" userId="e6de56b18dba25aa" providerId="LiveId" clId="{EC22D606-3BAD-40FB-BA27-92D68B0D3E4D}" dt="2020-02-15T20:53:12.433" v="163" actId="1076"/>
          <ac:spMkLst>
            <pc:docMk/>
            <pc:sldMk cId="172344455" sldId="293"/>
            <ac:spMk id="15" creationId="{6DA27CB2-D314-49D4-8BE4-356D3194D91C}"/>
          </ac:spMkLst>
        </pc:spChg>
        <pc:spChg chg="mod">
          <ac:chgData name="Marelize Swanepoel" userId="e6de56b18dba25aa" providerId="LiveId" clId="{EC22D606-3BAD-40FB-BA27-92D68B0D3E4D}" dt="2020-02-15T20:52:59.483" v="158" actId="1076"/>
          <ac:spMkLst>
            <pc:docMk/>
            <pc:sldMk cId="172344455" sldId="293"/>
            <ac:spMk id="16" creationId="{84F2D4A4-1000-4D42-BF8E-86F33677B448}"/>
          </ac:spMkLst>
        </pc:spChg>
        <pc:spChg chg="mod">
          <ac:chgData name="Marelize Swanepoel" userId="e6de56b18dba25aa" providerId="LiveId" clId="{EC22D606-3BAD-40FB-BA27-92D68B0D3E4D}" dt="2020-02-15T20:55:09.769" v="253" actId="1076"/>
          <ac:spMkLst>
            <pc:docMk/>
            <pc:sldMk cId="172344455" sldId="293"/>
            <ac:spMk id="23" creationId="{71005021-58A9-4A10-9D5A-56B58C2519BF}"/>
          </ac:spMkLst>
        </pc:spChg>
        <pc:spChg chg="mod">
          <ac:chgData name="Marelize Swanepoel" userId="e6de56b18dba25aa" providerId="LiveId" clId="{EC22D606-3BAD-40FB-BA27-92D68B0D3E4D}" dt="2020-02-15T20:55:25.515" v="257" actId="1076"/>
          <ac:spMkLst>
            <pc:docMk/>
            <pc:sldMk cId="172344455" sldId="293"/>
            <ac:spMk id="24" creationId="{3EAA1C35-2541-4F1D-8E3B-95BE6AAB14E4}"/>
          </ac:spMkLst>
        </pc:spChg>
        <pc:spChg chg="del">
          <ac:chgData name="Marelize Swanepoel" userId="e6de56b18dba25aa" providerId="LiveId" clId="{EC22D606-3BAD-40FB-BA27-92D68B0D3E4D}" dt="2020-02-15T20:52:48.250" v="156" actId="478"/>
          <ac:spMkLst>
            <pc:docMk/>
            <pc:sldMk cId="172344455" sldId="293"/>
            <ac:spMk id="25" creationId="{8F5C275B-4612-4CE4-99E6-6D1E7BB9AC2E}"/>
          </ac:spMkLst>
        </pc:spChg>
        <pc:spChg chg="del">
          <ac:chgData name="Marelize Swanepoel" userId="e6de56b18dba25aa" providerId="LiveId" clId="{EC22D606-3BAD-40FB-BA27-92D68B0D3E4D}" dt="2020-02-15T20:54:04.678" v="208" actId="478"/>
          <ac:spMkLst>
            <pc:docMk/>
            <pc:sldMk cId="172344455" sldId="293"/>
            <ac:spMk id="26" creationId="{79E18D40-2103-4D08-A370-A2F04FDBF4CB}"/>
          </ac:spMkLst>
        </pc:spChg>
        <pc:spChg chg="del">
          <ac:chgData name="Marelize Swanepoel" userId="e6de56b18dba25aa" providerId="LiveId" clId="{EC22D606-3BAD-40FB-BA27-92D68B0D3E4D}" dt="2020-02-15T20:52:39.733" v="154" actId="478"/>
          <ac:spMkLst>
            <pc:docMk/>
            <pc:sldMk cId="172344455" sldId="293"/>
            <ac:spMk id="27" creationId="{B97A714B-5D96-49E9-9E11-9D9535A46EA1}"/>
          </ac:spMkLst>
        </pc:spChg>
        <pc:spChg chg="mod">
          <ac:chgData name="Marelize Swanepoel" userId="e6de56b18dba25aa" providerId="LiveId" clId="{EC22D606-3BAD-40FB-BA27-92D68B0D3E4D}" dt="2020-02-15T20:53:15.324" v="164" actId="1076"/>
          <ac:spMkLst>
            <pc:docMk/>
            <pc:sldMk cId="172344455" sldId="293"/>
            <ac:spMk id="28" creationId="{7F845E2A-E22B-4913-93CD-5792F0D3D4D6}"/>
          </ac:spMkLst>
        </pc:spChg>
        <pc:spChg chg="mod">
          <ac:chgData name="Marelize Swanepoel" userId="e6de56b18dba25aa" providerId="LiveId" clId="{EC22D606-3BAD-40FB-BA27-92D68B0D3E4D}" dt="2020-02-15T20:55:32.173" v="258" actId="1076"/>
          <ac:spMkLst>
            <pc:docMk/>
            <pc:sldMk cId="172344455" sldId="293"/>
            <ac:spMk id="29" creationId="{51F2CDBE-B65B-42AC-9A7F-FA03B58EF7B7}"/>
          </ac:spMkLst>
        </pc:spChg>
        <pc:spChg chg="mod">
          <ac:chgData name="Marelize Swanepoel" userId="e6de56b18dba25aa" providerId="LiveId" clId="{EC22D606-3BAD-40FB-BA27-92D68B0D3E4D}" dt="2020-02-15T20:55:38.136" v="259" actId="1076"/>
          <ac:spMkLst>
            <pc:docMk/>
            <pc:sldMk cId="172344455" sldId="293"/>
            <ac:spMk id="30" creationId="{02B19766-FFBD-4420-A53B-1E270F3189DC}"/>
          </ac:spMkLst>
        </pc:spChg>
        <pc:spChg chg="mod">
          <ac:chgData name="Marelize Swanepoel" userId="e6de56b18dba25aa" providerId="LiveId" clId="{EC22D606-3BAD-40FB-BA27-92D68B0D3E4D}" dt="2020-02-15T20:55:52.090" v="262" actId="1076"/>
          <ac:spMkLst>
            <pc:docMk/>
            <pc:sldMk cId="172344455" sldId="293"/>
            <ac:spMk id="31" creationId="{CF4B944F-57BE-4BB2-9DF1-D90647BA5CC8}"/>
          </ac:spMkLst>
        </pc:spChg>
        <pc:spChg chg="del">
          <ac:chgData name="Marelize Swanepoel" userId="e6de56b18dba25aa" providerId="LiveId" clId="{EC22D606-3BAD-40FB-BA27-92D68B0D3E4D}" dt="2020-02-15T20:53:25.336" v="165" actId="478"/>
          <ac:spMkLst>
            <pc:docMk/>
            <pc:sldMk cId="172344455" sldId="293"/>
            <ac:spMk id="32" creationId="{A202E274-BA91-4E91-95E3-D67750E1F02A}"/>
          </ac:spMkLst>
        </pc:spChg>
        <pc:spChg chg="mod">
          <ac:chgData name="Marelize Swanepoel" userId="e6de56b18dba25aa" providerId="LiveId" clId="{EC22D606-3BAD-40FB-BA27-92D68B0D3E4D}" dt="2020-02-15T20:53:08.828" v="162" actId="1076"/>
          <ac:spMkLst>
            <pc:docMk/>
            <pc:sldMk cId="172344455" sldId="293"/>
            <ac:spMk id="35" creationId="{CBE08D13-2B7B-4E90-8226-AA1100B653A2}"/>
          </ac:spMkLst>
        </pc:spChg>
        <pc:spChg chg="del">
          <ac:chgData name="Marelize Swanepoel" userId="e6de56b18dba25aa" providerId="LiveId" clId="{EC22D606-3BAD-40FB-BA27-92D68B0D3E4D}" dt="2020-02-15T20:53:03.190" v="159" actId="478"/>
          <ac:spMkLst>
            <pc:docMk/>
            <pc:sldMk cId="172344455" sldId="293"/>
            <ac:spMk id="36" creationId="{648F1EBD-5F64-4B4F-95D2-5F040B064CF8}"/>
          </ac:spMkLst>
        </pc:spChg>
        <pc:spChg chg="mod">
          <ac:chgData name="Marelize Swanepoel" userId="e6de56b18dba25aa" providerId="LiveId" clId="{EC22D606-3BAD-40FB-BA27-92D68B0D3E4D}" dt="2020-02-15T20:55:42.611" v="260" actId="1076"/>
          <ac:spMkLst>
            <pc:docMk/>
            <pc:sldMk cId="172344455" sldId="293"/>
            <ac:spMk id="37" creationId="{1E4D0D99-124B-4DA6-A604-9BE5C4ADC143}"/>
          </ac:spMkLst>
        </pc:spChg>
        <pc:spChg chg="del">
          <ac:chgData name="Marelize Swanepoel" userId="e6de56b18dba25aa" providerId="LiveId" clId="{EC22D606-3BAD-40FB-BA27-92D68B0D3E4D}" dt="2020-02-15T20:53:52.796" v="184" actId="478"/>
          <ac:spMkLst>
            <pc:docMk/>
            <pc:sldMk cId="172344455" sldId="293"/>
            <ac:spMk id="38" creationId="{FDE7BCDE-B330-4836-A63F-9CC74D6291B1}"/>
          </ac:spMkLst>
        </pc:spChg>
        <pc:cxnChg chg="del mod">
          <ac:chgData name="Marelize Swanepoel" userId="e6de56b18dba25aa" providerId="LiveId" clId="{EC22D606-3BAD-40FB-BA27-92D68B0D3E4D}" dt="2020-02-15T20:53:29.107" v="167" actId="478"/>
          <ac:cxnSpMkLst>
            <pc:docMk/>
            <pc:sldMk cId="172344455" sldId="293"/>
            <ac:cxnSpMk id="11" creationId="{4EAA7422-982A-4232-9910-0CBA94C5B087}"/>
          </ac:cxnSpMkLst>
        </pc:cxnChg>
        <pc:cxnChg chg="del mod">
          <ac:chgData name="Marelize Swanepoel" userId="e6de56b18dba25aa" providerId="LiveId" clId="{EC22D606-3BAD-40FB-BA27-92D68B0D3E4D}" dt="2020-02-15T20:53:27.343" v="166" actId="478"/>
          <ac:cxnSpMkLst>
            <pc:docMk/>
            <pc:sldMk cId="172344455" sldId="293"/>
            <ac:cxnSpMk id="17" creationId="{EF34CD66-2FEB-4599-AE49-43D723983594}"/>
          </ac:cxnSpMkLst>
        </pc:cxnChg>
      </pc:sldChg>
      <pc:sldChg chg="add del modTransition modNotesTx">
        <pc:chgData name="Marelize Swanepoel" userId="e6de56b18dba25aa" providerId="LiveId" clId="{EC22D606-3BAD-40FB-BA27-92D68B0D3E4D}" dt="2020-02-15T20:51:48.736" v="49" actId="47"/>
        <pc:sldMkLst>
          <pc:docMk/>
          <pc:sldMk cId="1693532032" sldId="313"/>
        </pc:sldMkLst>
      </pc:sldChg>
    </pc:docChg>
  </pc:docChgLst>
  <pc:docChgLst>
    <pc:chgData name="Marelize Swanepoel" userId="e6de56b18dba25aa" providerId="LiveId" clId="{B559976C-A309-4E17-8607-7CD2075E0E08}"/>
    <pc:docChg chg="custSel modSld sldOrd">
      <pc:chgData name="Marelize Swanepoel" userId="e6de56b18dba25aa" providerId="LiveId" clId="{B559976C-A309-4E17-8607-7CD2075E0E08}" dt="2019-05-27T09:03:40.066" v="20" actId="14100"/>
      <pc:docMkLst>
        <pc:docMk/>
      </pc:docMkLst>
      <pc:sldChg chg="modSp">
        <pc:chgData name="Marelize Swanepoel" userId="e6de56b18dba25aa" providerId="LiveId" clId="{B559976C-A309-4E17-8607-7CD2075E0E08}" dt="2019-05-27T09:03:40.066" v="20" actId="14100"/>
        <pc:sldMkLst>
          <pc:docMk/>
          <pc:sldMk cId="2457330431" sldId="256"/>
        </pc:sldMkLst>
        <pc:spChg chg="mod">
          <ac:chgData name="Marelize Swanepoel" userId="e6de56b18dba25aa" providerId="LiveId" clId="{B559976C-A309-4E17-8607-7CD2075E0E08}" dt="2019-05-27T09:03:40.066" v="20" actId="14100"/>
          <ac:spMkLst>
            <pc:docMk/>
            <pc:sldMk cId="2457330431" sldId="256"/>
            <ac:spMk id="2" creationId="{D19AFF7F-80A1-42F5-8199-F7BF9433075F}"/>
          </ac:spMkLst>
        </pc:spChg>
        <pc:spChg chg="mod">
          <ac:chgData name="Marelize Swanepoel" userId="e6de56b18dba25aa" providerId="LiveId" clId="{B559976C-A309-4E17-8607-7CD2075E0E08}" dt="2019-05-27T09:03:18.483" v="19" actId="1076"/>
          <ac:spMkLst>
            <pc:docMk/>
            <pc:sldMk cId="2457330431" sldId="256"/>
            <ac:spMk id="4" creationId="{F4A42F56-4507-4898-8535-A7341E04B7D5}"/>
          </ac:spMkLst>
        </pc:spChg>
      </pc:sldChg>
      <pc:sldChg chg="addSp delSp modSp">
        <pc:chgData name="Marelize Swanepoel" userId="e6de56b18dba25aa" providerId="LiveId" clId="{B559976C-A309-4E17-8607-7CD2075E0E08}" dt="2019-05-23T05:54:32.041" v="8" actId="1440"/>
        <pc:sldMkLst>
          <pc:docMk/>
          <pc:sldMk cId="1652853838" sldId="268"/>
        </pc:sldMkLst>
        <pc:spChg chg="mod">
          <ac:chgData name="Marelize Swanepoel" userId="e6de56b18dba25aa" providerId="LiveId" clId="{B559976C-A309-4E17-8607-7CD2075E0E08}" dt="2019-05-23T05:48:35.346" v="1" actId="14100"/>
          <ac:spMkLst>
            <pc:docMk/>
            <pc:sldMk cId="1652853838" sldId="268"/>
            <ac:spMk id="2" creationId="{35E38622-9A74-4820-89F3-7BEE51DA494B}"/>
          </ac:spMkLst>
        </pc:spChg>
        <pc:picChg chg="add mod modCrop">
          <ac:chgData name="Marelize Swanepoel" userId="e6de56b18dba25aa" providerId="LiveId" clId="{B559976C-A309-4E17-8607-7CD2075E0E08}" dt="2019-05-23T05:54:32.041" v="8" actId="1440"/>
          <ac:picMkLst>
            <pc:docMk/>
            <pc:sldMk cId="1652853838" sldId="268"/>
            <ac:picMk id="6" creationId="{3DD0E881-2541-4498-87CA-6BEA0F116761}"/>
          </ac:picMkLst>
        </pc:picChg>
        <pc:picChg chg="del">
          <ac:chgData name="Marelize Swanepoel" userId="e6de56b18dba25aa" providerId="LiveId" clId="{B559976C-A309-4E17-8607-7CD2075E0E08}" dt="2019-05-23T05:48:27.526" v="0" actId="478"/>
          <ac:picMkLst>
            <pc:docMk/>
            <pc:sldMk cId="1652853838" sldId="268"/>
            <ac:picMk id="9" creationId="{EC475AC0-7F41-4C3A-B7D0-08E579A2CB68}"/>
          </ac:picMkLst>
        </pc:picChg>
      </pc:sldChg>
      <pc:sldChg chg="ord">
        <pc:chgData name="Marelize Swanepoel" userId="e6de56b18dba25aa" providerId="LiveId" clId="{B559976C-A309-4E17-8607-7CD2075E0E08}" dt="2019-05-23T06:28:24.695" v="9"/>
        <pc:sldMkLst>
          <pc:docMk/>
          <pc:sldMk cId="2426898926" sldId="312"/>
        </pc:sldMkLst>
      </pc:sldChg>
    </pc:docChg>
  </pc:docChgLst>
  <pc:docChgLst>
    <pc:chgData name="Marelize Swanepoel" userId="e6de56b18dba25aa" providerId="LiveId" clId="{5E61AEBB-F90F-4306-A219-E959ADF65B74}"/>
    <pc:docChg chg="custSel addSld delSld modSld sldOrd">
      <pc:chgData name="Marelize Swanepoel" userId="e6de56b18dba25aa" providerId="LiveId" clId="{5E61AEBB-F90F-4306-A219-E959ADF65B74}" dt="2020-04-03T12:57:56.748" v="68" actId="1076"/>
      <pc:docMkLst>
        <pc:docMk/>
      </pc:docMkLst>
      <pc:sldChg chg="del">
        <pc:chgData name="Marelize Swanepoel" userId="e6de56b18dba25aa" providerId="LiveId" clId="{5E61AEBB-F90F-4306-A219-E959ADF65B74}" dt="2020-04-03T12:57:38.764" v="63" actId="47"/>
        <pc:sldMkLst>
          <pc:docMk/>
          <pc:sldMk cId="172344455" sldId="293"/>
        </pc:sldMkLst>
      </pc:sldChg>
      <pc:sldChg chg="delSp modSp add ord modTransition delAnim modAnim">
        <pc:chgData name="Marelize Swanepoel" userId="e6de56b18dba25aa" providerId="LiveId" clId="{5E61AEBB-F90F-4306-A219-E959ADF65B74}" dt="2020-04-03T12:57:56.748" v="68" actId="1076"/>
        <pc:sldMkLst>
          <pc:docMk/>
          <pc:sldMk cId="2604626853" sldId="313"/>
        </pc:sldMkLst>
        <pc:spChg chg="mod">
          <ac:chgData name="Marelize Swanepoel" userId="e6de56b18dba25aa" providerId="LiveId" clId="{5E61AEBB-F90F-4306-A219-E959ADF65B74}" dt="2020-04-03T12:57:45.477" v="64" actId="1076"/>
          <ac:spMkLst>
            <pc:docMk/>
            <pc:sldMk cId="2604626853" sldId="313"/>
            <ac:spMk id="4" creationId="{1A903395-7E5A-417C-89B4-2B8133E9D18C}"/>
          </ac:spMkLst>
        </pc:spChg>
        <pc:spChg chg="mod">
          <ac:chgData name="Marelize Swanepoel" userId="e6de56b18dba25aa" providerId="LiveId" clId="{5E61AEBB-F90F-4306-A219-E959ADF65B74}" dt="2020-04-03T12:57:32.202" v="62" actId="1076"/>
          <ac:spMkLst>
            <pc:docMk/>
            <pc:sldMk cId="2604626853" sldId="313"/>
            <ac:spMk id="5" creationId="{1812FF48-DE50-4F01-BBD9-A3C6FA66FF1C}"/>
          </ac:spMkLst>
        </pc:spChg>
        <pc:spChg chg="mod">
          <ac:chgData name="Marelize Swanepoel" userId="e6de56b18dba25aa" providerId="LiveId" clId="{5E61AEBB-F90F-4306-A219-E959ADF65B74}" dt="2020-04-03T12:57:53.864" v="67" actId="1076"/>
          <ac:spMkLst>
            <pc:docMk/>
            <pc:sldMk cId="2604626853" sldId="313"/>
            <ac:spMk id="15" creationId="{6DA27CB2-D314-49D4-8BE4-356D3194D91C}"/>
          </ac:spMkLst>
        </pc:spChg>
        <pc:spChg chg="mod">
          <ac:chgData name="Marelize Swanepoel" userId="e6de56b18dba25aa" providerId="LiveId" clId="{5E61AEBB-F90F-4306-A219-E959ADF65B74}" dt="2020-04-03T12:57:47.893" v="65" actId="1076"/>
          <ac:spMkLst>
            <pc:docMk/>
            <pc:sldMk cId="2604626853" sldId="313"/>
            <ac:spMk id="28" creationId="{7F845E2A-E22B-4913-93CD-5792F0D3D4D6}"/>
          </ac:spMkLst>
        </pc:spChg>
        <pc:spChg chg="mod">
          <ac:chgData name="Marelize Swanepoel" userId="e6de56b18dba25aa" providerId="LiveId" clId="{5E61AEBB-F90F-4306-A219-E959ADF65B74}" dt="2020-04-03T12:57:17.840" v="54" actId="20577"/>
          <ac:spMkLst>
            <pc:docMk/>
            <pc:sldMk cId="2604626853" sldId="313"/>
            <ac:spMk id="31" creationId="{CF4B944F-57BE-4BB2-9DF1-D90647BA5CC8}"/>
          </ac:spMkLst>
        </pc:spChg>
        <pc:spChg chg="mod">
          <ac:chgData name="Marelize Swanepoel" userId="e6de56b18dba25aa" providerId="LiveId" clId="{5E61AEBB-F90F-4306-A219-E959ADF65B74}" dt="2020-04-03T12:56:54.526" v="31" actId="20577"/>
          <ac:spMkLst>
            <pc:docMk/>
            <pc:sldMk cId="2604626853" sldId="313"/>
            <ac:spMk id="32" creationId="{A202E274-BA91-4E91-95E3-D67750E1F02A}"/>
          </ac:spMkLst>
        </pc:spChg>
        <pc:spChg chg="del mod">
          <ac:chgData name="Marelize Swanepoel" userId="e6de56b18dba25aa" providerId="LiveId" clId="{5E61AEBB-F90F-4306-A219-E959ADF65B74}" dt="2020-04-03T12:56:28.560" v="15" actId="478"/>
          <ac:spMkLst>
            <pc:docMk/>
            <pc:sldMk cId="2604626853" sldId="313"/>
            <ac:spMk id="33" creationId="{48DC8F1B-908C-4BDF-8BC1-6A5552A68DBB}"/>
          </ac:spMkLst>
        </pc:spChg>
        <pc:spChg chg="mod">
          <ac:chgData name="Marelize Swanepoel" userId="e6de56b18dba25aa" providerId="LiveId" clId="{5E61AEBB-F90F-4306-A219-E959ADF65B74}" dt="2020-04-03T12:57:56.748" v="68" actId="1076"/>
          <ac:spMkLst>
            <pc:docMk/>
            <pc:sldMk cId="2604626853" sldId="313"/>
            <ac:spMk id="35" creationId="{CBE08D13-2B7B-4E90-8226-AA1100B653A2}"/>
          </ac:spMkLst>
        </pc:spChg>
        <pc:spChg chg="mod">
          <ac:chgData name="Marelize Swanepoel" userId="e6de56b18dba25aa" providerId="LiveId" clId="{5E61AEBB-F90F-4306-A219-E959ADF65B74}" dt="2020-04-03T12:57:50.679" v="66" actId="1076"/>
          <ac:spMkLst>
            <pc:docMk/>
            <pc:sldMk cId="2604626853" sldId="313"/>
            <ac:spMk id="36" creationId="{648F1EBD-5F64-4B4F-95D2-5F040B064C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FD57-1972-4A67-B2B0-528F087D03F3}" type="datetimeFigureOut">
              <a:rPr lang="en-ZA" smtClean="0"/>
              <a:t>2020/04/03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8737-1731-4786-84A8-1677BFBBCB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7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E399-F0F0-4758-A3B1-B9290EA009D3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151787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B94C-8BF1-4569-940F-E960D283A12C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99256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74F5-4F24-4962-BD9A-507A581CDDE8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65101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6641-7648-4879-8EFD-C8C860E29F91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0030418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959B-A441-49EE-BA18-C7FAF1E3F404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2608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393-B99A-4C3A-8092-4D37691DF59C}" type="datetime1">
              <a:rPr lang="en-ZA" smtClean="0"/>
              <a:t>2020/04/03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495302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321E-2E74-43E5-9633-F299EB5011C2}" type="datetime1">
              <a:rPr lang="en-ZA" smtClean="0"/>
              <a:t>2020/04/03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258473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C091-EBBC-44CB-B10B-9F6DFA00660A}" type="datetime1">
              <a:rPr lang="en-ZA" smtClean="0"/>
              <a:t>2020/04/03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692744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8348-2F15-4413-A408-91594364A84D}" type="datetime1">
              <a:rPr lang="en-ZA" smtClean="0"/>
              <a:t>2020/04/03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202808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A6B2-1AFB-4293-87AE-9ACEAE20E1EA}" type="datetime1">
              <a:rPr lang="en-ZA" smtClean="0"/>
              <a:t>2020/04/03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650006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EA09-F0DA-4886-BD99-72BCE75558D8}" type="datetime1">
              <a:rPr lang="en-ZA" smtClean="0"/>
              <a:t>2020/04/03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87957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405C-7C16-4573-98F4-940E01C6CBC6}" type="datetime1">
              <a:rPr lang="en-ZA" smtClean="0"/>
              <a:t>2020/04/03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2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  <p:sndAc>
      <p:stSnd>
        <p:snd r:embed="rId13" name="voltage.wav"/>
      </p:stSnd>
    </p:sndAc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nies.co.za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mailto:juffroumarelize@swanies.co.z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i.ebayimg.com/images/g/rEsAAOSw4A5YnxTo/s-l1600.jpg">
            <a:extLst>
              <a:ext uri="{FF2B5EF4-FFF2-40B4-BE49-F238E27FC236}">
                <a16:creationId xmlns:a16="http://schemas.microsoft.com/office/drawing/2014/main" id="{CAD0B487-B9ED-4A54-AED8-C9E68AD3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A3D5F-DF5B-4EB2-965A-AEED65BA7780}"/>
              </a:ext>
            </a:extLst>
          </p:cNvPr>
          <p:cNvSpPr txBox="1"/>
          <p:nvPr/>
        </p:nvSpPr>
        <p:spPr>
          <a:xfrm>
            <a:off x="4355976" y="0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200" b="1" dirty="0">
                <a:solidFill>
                  <a:schemeClr val="bg1"/>
                </a:solidFill>
              </a:rPr>
              <a:t>AFRIKAANS EAT-METODIEK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F4A42F56-4507-4898-8535-A7341E04B7D5}"/>
              </a:ext>
            </a:extLst>
          </p:cNvPr>
          <p:cNvSpPr txBox="1"/>
          <p:nvPr/>
        </p:nvSpPr>
        <p:spPr>
          <a:xfrm>
            <a:off x="269776" y="2921168"/>
            <a:ext cx="81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LYDENDE VORM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9AFF7F-80A1-42F5-8199-F7BF943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8B424-B0F0-4DC4-A3D7-6FBAB4B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733043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2136748" y="1287210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3597671" y="5037906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1457043" y="1268759"/>
            <a:ext cx="70810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66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2800" dirty="0">
                <a:solidFill>
                  <a:srgbClr val="FF0000"/>
                </a:solidFill>
              </a:rPr>
              <a:t>by die winkel </a:t>
            </a:r>
            <a:r>
              <a:rPr lang="af-ZA" sz="2800" b="1" dirty="0">
                <a:solidFill>
                  <a:srgbClr val="66FF66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-61351" y="4882406"/>
            <a:ext cx="893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sal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by die winkel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66"/>
                </a:solidFill>
              </a:rPr>
              <a:t>koop </a:t>
            </a:r>
            <a:r>
              <a:rPr lang="af-ZA" sz="3600" b="1" dirty="0">
                <a:solidFill>
                  <a:srgbClr val="FFFF00"/>
                </a:solidFill>
              </a:rPr>
              <a:t>word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4" y="1796785"/>
            <a:ext cx="2268750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Teksblokkie 13">
            <a:extLst>
              <a:ext uri="{FF2B5EF4-FFF2-40B4-BE49-F238E27FC236}">
                <a16:creationId xmlns:a16="http://schemas.microsoft.com/office/drawing/2014/main" id="{38E0A885-A443-437A-AD7C-260E86D34FA3}"/>
              </a:ext>
            </a:extLst>
          </p:cNvPr>
          <p:cNvSpPr txBox="1"/>
          <p:nvPr/>
        </p:nvSpPr>
        <p:spPr>
          <a:xfrm>
            <a:off x="1776766" y="2379926"/>
            <a:ext cx="325070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 en O ruil plekke om.</a:t>
            </a: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059465" y="99150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2136748" y="1033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cxnSp>
        <p:nvCxnSpPr>
          <p:cNvPr id="18" name="Reguit pyltjieverbinder 17">
            <a:extLst>
              <a:ext uri="{FF2B5EF4-FFF2-40B4-BE49-F238E27FC236}">
                <a16:creationId xmlns:a16="http://schemas.microsoft.com/office/drawing/2014/main" id="{027E0B19-43BB-4BD1-AE1A-8DBEABB0BB6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475656" y="2780036"/>
            <a:ext cx="1926463" cy="2161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guit pyltjieverbinder 19">
            <a:extLst>
              <a:ext uri="{FF2B5EF4-FFF2-40B4-BE49-F238E27FC236}">
                <a16:creationId xmlns:a16="http://schemas.microsoft.com/office/drawing/2014/main" id="{C6BC0964-B401-4A72-B22D-E7361773D99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402119" y="2780036"/>
            <a:ext cx="1334738" cy="2161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941525" y="458239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3565692" y="4577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323601" y="2966148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749254" y="95613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638477" y="451631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2433590" y="444847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4408316" y="3170024"/>
            <a:ext cx="362006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”sal deur ... ge- word” by die lydende vorm.</a:t>
            </a:r>
          </a:p>
        </p:txBody>
      </p:sp>
      <p:cxnSp>
        <p:nvCxnSpPr>
          <p:cNvPr id="33" name="Reguit pyltjieverbinder 32">
            <a:extLst>
              <a:ext uri="{FF2B5EF4-FFF2-40B4-BE49-F238E27FC236}">
                <a16:creationId xmlns:a16="http://schemas.microsoft.com/office/drawing/2014/main" id="{3D388EF0-222B-4F3D-A819-219FA9A2CAB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3023890" y="3816355"/>
            <a:ext cx="3194460" cy="1142566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guit pyltjieverbinder 33">
            <a:extLst>
              <a:ext uri="{FF2B5EF4-FFF2-40B4-BE49-F238E27FC236}">
                <a16:creationId xmlns:a16="http://schemas.microsoft.com/office/drawing/2014/main" id="{35ACBA58-3E3C-4BFB-BDAA-B763673EA49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6218350" y="3816355"/>
            <a:ext cx="1224647" cy="1142566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kyfienommer-plekhouer 9">
            <a:extLst>
              <a:ext uri="{FF2B5EF4-FFF2-40B4-BE49-F238E27FC236}">
                <a16:creationId xmlns:a16="http://schemas.microsoft.com/office/drawing/2014/main" id="{7D8F6C4C-DDB8-49D6-AB93-699779D9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0732303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68C1D-8AD4-442A-A84D-6C9C4712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af-ZA" dirty="0">
                <a:solidFill>
                  <a:schemeClr val="bg1"/>
                </a:solidFill>
                <a:latin typeface="Cooper Black" panose="0208090404030B020404" pitchFamily="18" charset="0"/>
              </a:rPr>
              <a:t>Lydende werkwoorde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C89CF447-7F49-426A-898B-EFCF93CD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1EEF1F6-1D01-4298-AF56-C069D7102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40465"/>
              </p:ext>
            </p:extLst>
          </p:nvPr>
        </p:nvGraphicFramePr>
        <p:xfrm>
          <a:off x="417933" y="1392109"/>
          <a:ext cx="8229601" cy="3734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487">
                  <a:extLst>
                    <a:ext uri="{9D8B030D-6E8A-4147-A177-3AD203B41FA5}">
                      <a16:colId xmlns:a16="http://schemas.microsoft.com/office/drawing/2014/main" val="16728863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50264880"/>
                    </a:ext>
                  </a:extLst>
                </a:gridCol>
                <a:gridCol w="896102">
                  <a:extLst>
                    <a:ext uri="{9D8B030D-6E8A-4147-A177-3AD203B41FA5}">
                      <a16:colId xmlns:a16="http://schemas.microsoft.com/office/drawing/2014/main" val="3845371853"/>
                    </a:ext>
                  </a:extLst>
                </a:gridCol>
                <a:gridCol w="1768194">
                  <a:extLst>
                    <a:ext uri="{9D8B030D-6E8A-4147-A177-3AD203B41FA5}">
                      <a16:colId xmlns:a16="http://schemas.microsoft.com/office/drawing/2014/main" val="4233378918"/>
                    </a:ext>
                  </a:extLst>
                </a:gridCol>
                <a:gridCol w="2436730">
                  <a:extLst>
                    <a:ext uri="{9D8B030D-6E8A-4147-A177-3AD203B41FA5}">
                      <a16:colId xmlns:a16="http://schemas.microsoft.com/office/drawing/2014/main" val="1572267999"/>
                    </a:ext>
                  </a:extLst>
                </a:gridCol>
              </a:tblGrid>
              <a:tr h="6397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BEDRYWENDE VORM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LYDENDE VORM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51486"/>
                  </a:ext>
                </a:extLst>
              </a:tr>
              <a:tr h="1154038">
                <a:tc v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v2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Lydende werkwoord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v2</a:t>
                      </a: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Werkwoord altyd in die verlede tyd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26128"/>
                  </a:ext>
                </a:extLst>
              </a:tr>
              <a:tr h="633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Present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(teenwoordige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_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>
                          <a:effectLst/>
                          <a:latin typeface="Century Gothic" panose="020B0502020202020204" pitchFamily="34" charset="0"/>
                        </a:rPr>
                        <a:t>word . . . deur</a:t>
                      </a:r>
                      <a:endParaRPr lang="en-ZA" sz="1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(v1)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499149"/>
                  </a:ext>
                </a:extLst>
              </a:tr>
              <a:tr h="67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Past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(verlede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het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ge-v2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 dirty="0">
                          <a:effectLst/>
                          <a:latin typeface="Century Gothic" panose="020B0502020202020204" pitchFamily="34" charset="0"/>
                        </a:rPr>
                        <a:t>is . . . deur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(v2)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80511"/>
                  </a:ext>
                </a:extLst>
              </a:tr>
              <a:tr h="633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Future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(toekomende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sal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 dirty="0">
                          <a:effectLst/>
                          <a:latin typeface="Century Gothic" panose="020B0502020202020204" pitchFamily="34" charset="0"/>
                        </a:rPr>
                        <a:t>sal . . . deur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(v2)+ word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85845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E3F47980-5903-46C6-849A-C0F1AD904EB4}"/>
              </a:ext>
            </a:extLst>
          </p:cNvPr>
          <p:cNvSpPr/>
          <p:nvPr/>
        </p:nvSpPr>
        <p:spPr>
          <a:xfrm>
            <a:off x="8046644" y="9867809"/>
            <a:ext cx="1535618" cy="626985"/>
          </a:xfrm>
          <a:prstGeom prst="wedgeRoundRectCallout">
            <a:avLst>
              <a:gd name="adj1" fmla="val -173192"/>
              <a:gd name="adj2" fmla="val -18796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2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+ M</a:t>
            </a:r>
            <a:endParaRPr lang="en-ZA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57;p13">
            <a:extLst>
              <a:ext uri="{FF2B5EF4-FFF2-40B4-BE49-F238E27FC236}">
                <a16:creationId xmlns:a16="http://schemas.microsoft.com/office/drawing/2014/main" id="{6A4AEBFB-9677-433B-A529-CD2B7E0A3CDE}"/>
              </a:ext>
            </a:extLst>
          </p:cNvPr>
          <p:cNvSpPr txBox="1">
            <a:spLocks/>
          </p:cNvSpPr>
          <p:nvPr/>
        </p:nvSpPr>
        <p:spPr>
          <a:xfrm>
            <a:off x="6859907" y="5302612"/>
            <a:ext cx="832186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af-ZA" sz="4400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</a:p>
        </p:txBody>
      </p:sp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CFBFC612-1737-4B64-A802-94A72E06C63E}"/>
              </a:ext>
            </a:extLst>
          </p:cNvPr>
          <p:cNvSpPr txBox="1">
            <a:spLocks/>
          </p:cNvSpPr>
          <p:nvPr/>
        </p:nvSpPr>
        <p:spPr>
          <a:xfrm>
            <a:off x="5887674" y="5321027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8" name="Google Shape;59;p13">
            <a:extLst>
              <a:ext uri="{FF2B5EF4-FFF2-40B4-BE49-F238E27FC236}">
                <a16:creationId xmlns:a16="http://schemas.microsoft.com/office/drawing/2014/main" id="{D9140489-674A-4184-9240-32C7CC7D054C}"/>
              </a:ext>
            </a:extLst>
          </p:cNvPr>
          <p:cNvSpPr txBox="1">
            <a:spLocks/>
          </p:cNvSpPr>
          <p:nvPr/>
        </p:nvSpPr>
        <p:spPr>
          <a:xfrm>
            <a:off x="3124200" y="5321027"/>
            <a:ext cx="1591816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chemeClr val="bg1"/>
                </a:solidFill>
                <a:latin typeface="Comic Sans MS" panose="030F0702030302020204" pitchFamily="66" charset="0"/>
              </a:rPr>
              <a:t>deur</a:t>
            </a:r>
          </a:p>
        </p:txBody>
      </p:sp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B8A81A57-F0A9-4BB6-B716-886E875AE11D}"/>
              </a:ext>
            </a:extLst>
          </p:cNvPr>
          <p:cNvSpPr txBox="1">
            <a:spLocks/>
          </p:cNvSpPr>
          <p:nvPr/>
        </p:nvSpPr>
        <p:spPr>
          <a:xfrm>
            <a:off x="1187624" y="5321027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b="1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1" name="Google Shape;62;p13">
            <a:extLst>
              <a:ext uri="{FF2B5EF4-FFF2-40B4-BE49-F238E27FC236}">
                <a16:creationId xmlns:a16="http://schemas.microsoft.com/office/drawing/2014/main" id="{FC7C89BD-D274-417E-8E0C-BC62CF9F8FFD}"/>
              </a:ext>
            </a:extLst>
          </p:cNvPr>
          <p:cNvSpPr txBox="1">
            <a:spLocks/>
          </p:cNvSpPr>
          <p:nvPr/>
        </p:nvSpPr>
        <p:spPr>
          <a:xfrm>
            <a:off x="2195736" y="5321027"/>
            <a:ext cx="73528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dirty="0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</a:p>
        </p:txBody>
      </p:sp>
      <p:sp>
        <p:nvSpPr>
          <p:cNvPr id="12" name="Google Shape;63;p13">
            <a:extLst>
              <a:ext uri="{FF2B5EF4-FFF2-40B4-BE49-F238E27FC236}">
                <a16:creationId xmlns:a16="http://schemas.microsoft.com/office/drawing/2014/main" id="{D892254A-8E5D-45AB-8171-8098CB233885}"/>
              </a:ext>
            </a:extLst>
          </p:cNvPr>
          <p:cNvSpPr txBox="1">
            <a:spLocks/>
          </p:cNvSpPr>
          <p:nvPr/>
        </p:nvSpPr>
        <p:spPr>
          <a:xfrm>
            <a:off x="4909191" y="5321027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3" name="Skyfienommer-plekhouer 12">
            <a:extLst>
              <a:ext uri="{FF2B5EF4-FFF2-40B4-BE49-F238E27FC236}">
                <a16:creationId xmlns:a16="http://schemas.microsoft.com/office/drawing/2014/main" id="{CA25FD60-DB38-4F70-87AB-C81346BD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4140805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F06F0-8B49-4F35-A91E-9B85362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051"/>
            <a:ext cx="8229600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Herskryf die volgende sinne in die lydende vorm.</a:t>
            </a:r>
          </a:p>
        </p:txBody>
      </p:sp>
      <p:sp>
        <p:nvSpPr>
          <p:cNvPr id="4" name="Loopvoet-plekhouer 3">
            <a:extLst>
              <a:ext uri="{FF2B5EF4-FFF2-40B4-BE49-F238E27FC236}">
                <a16:creationId xmlns:a16="http://schemas.microsoft.com/office/drawing/2014/main" id="{2A1EB9A9-6834-48C6-842E-975B7266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5" name="Prent 4">
            <a:extLst>
              <a:ext uri="{FF2B5EF4-FFF2-40B4-BE49-F238E27FC236}">
                <a16:creationId xmlns:a16="http://schemas.microsoft.com/office/drawing/2014/main" id="{4AC05323-B63C-4A7B-B6E6-6BF624B11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76613" r="23226" b="7980"/>
          <a:stretch/>
        </p:blipFill>
        <p:spPr>
          <a:xfrm>
            <a:off x="4103440" y="131215"/>
            <a:ext cx="5040560" cy="792088"/>
          </a:xfrm>
          <a:prstGeom prst="rect">
            <a:avLst/>
          </a:prstGeom>
        </p:spPr>
      </p:pic>
      <p:sp>
        <p:nvSpPr>
          <p:cNvPr id="6" name="Teksblokkie 5">
            <a:extLst>
              <a:ext uri="{FF2B5EF4-FFF2-40B4-BE49-F238E27FC236}">
                <a16:creationId xmlns:a16="http://schemas.microsoft.com/office/drawing/2014/main" id="{6F2F4463-4497-4D5A-BBDF-54646607D74E}"/>
              </a:ext>
            </a:extLst>
          </p:cNvPr>
          <p:cNvSpPr txBox="1"/>
          <p:nvPr/>
        </p:nvSpPr>
        <p:spPr>
          <a:xfrm>
            <a:off x="572017" y="1851080"/>
            <a:ext cx="814724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chemeClr val="bg1"/>
                </a:solidFill>
              </a:rPr>
              <a:t>Die kinders doen huiswerk in die klas.</a:t>
            </a:r>
            <a:br>
              <a:rPr lang="af-ZA" sz="2800" dirty="0">
                <a:solidFill>
                  <a:schemeClr val="bg1"/>
                </a:solidFill>
              </a:rPr>
            </a:br>
            <a:endParaRPr lang="af-ZA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chemeClr val="bg1"/>
                </a:solidFill>
              </a:rPr>
              <a:t>Die juffrou het sinne op die bord geskryf.</a:t>
            </a:r>
            <a:br>
              <a:rPr lang="af-ZA" sz="2800" dirty="0">
                <a:solidFill>
                  <a:schemeClr val="bg1"/>
                </a:solidFill>
              </a:rPr>
            </a:br>
            <a:endParaRPr lang="af-ZA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chemeClr val="bg1"/>
                </a:solidFill>
              </a:rPr>
              <a:t>Die kinders sal antwoorde in hul werkboeke skryf.</a:t>
            </a:r>
          </a:p>
        </p:txBody>
      </p:sp>
      <p:sp>
        <p:nvSpPr>
          <p:cNvPr id="8" name="Skyfienommer-plekhouer 7">
            <a:extLst>
              <a:ext uri="{FF2B5EF4-FFF2-40B4-BE49-F238E27FC236}">
                <a16:creationId xmlns:a16="http://schemas.microsoft.com/office/drawing/2014/main" id="{157B0031-7C6E-47F3-B79C-E0C43463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044118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F06F0-8B49-4F35-A91E-9B85362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051"/>
            <a:ext cx="8229600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Herskryf die volgende sinne in die lydende vorm.</a:t>
            </a:r>
          </a:p>
        </p:txBody>
      </p:sp>
      <p:sp>
        <p:nvSpPr>
          <p:cNvPr id="4" name="Loopvoet-plekhouer 3">
            <a:extLst>
              <a:ext uri="{FF2B5EF4-FFF2-40B4-BE49-F238E27FC236}">
                <a16:creationId xmlns:a16="http://schemas.microsoft.com/office/drawing/2014/main" id="{2A1EB9A9-6834-48C6-842E-975B7266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5" name="Prent 4">
            <a:extLst>
              <a:ext uri="{FF2B5EF4-FFF2-40B4-BE49-F238E27FC236}">
                <a16:creationId xmlns:a16="http://schemas.microsoft.com/office/drawing/2014/main" id="{4AC05323-B63C-4A7B-B6E6-6BF624B11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76613" r="23226" b="7980"/>
          <a:stretch/>
        </p:blipFill>
        <p:spPr>
          <a:xfrm>
            <a:off x="4103440" y="131215"/>
            <a:ext cx="5040560" cy="792088"/>
          </a:xfrm>
          <a:prstGeom prst="rect">
            <a:avLst/>
          </a:prstGeom>
        </p:spPr>
      </p:pic>
      <p:sp>
        <p:nvSpPr>
          <p:cNvPr id="6" name="Teksblokkie 5">
            <a:extLst>
              <a:ext uri="{FF2B5EF4-FFF2-40B4-BE49-F238E27FC236}">
                <a16:creationId xmlns:a16="http://schemas.microsoft.com/office/drawing/2014/main" id="{6F2F4463-4497-4D5A-BBDF-54646607D74E}"/>
              </a:ext>
            </a:extLst>
          </p:cNvPr>
          <p:cNvSpPr txBox="1"/>
          <p:nvPr/>
        </p:nvSpPr>
        <p:spPr>
          <a:xfrm>
            <a:off x="572017" y="1851080"/>
            <a:ext cx="814724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rgbClr val="00B0F0"/>
                </a:solidFill>
              </a:rPr>
              <a:t>Die kinders </a:t>
            </a:r>
            <a:r>
              <a:rPr lang="af-ZA" sz="2800" b="1" dirty="0">
                <a:solidFill>
                  <a:srgbClr val="66FF33"/>
                </a:solidFill>
              </a:rPr>
              <a:t>doen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huiswerk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in die klas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  <a:br>
              <a:rPr lang="af-ZA" sz="2800" dirty="0">
                <a:solidFill>
                  <a:schemeClr val="bg1"/>
                </a:solidFill>
              </a:rPr>
            </a:br>
            <a:endParaRPr lang="af-ZA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rgbClr val="00B0F0"/>
                </a:solidFill>
              </a:rPr>
              <a:t>Die juffrou </a:t>
            </a:r>
            <a:r>
              <a:rPr lang="af-ZA" sz="2800" b="1" dirty="0">
                <a:solidFill>
                  <a:srgbClr val="66FF33"/>
                </a:solidFill>
              </a:rPr>
              <a:t>het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sinne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op die bord </a:t>
            </a:r>
            <a:r>
              <a:rPr lang="af-ZA" sz="2800" b="1" dirty="0">
                <a:solidFill>
                  <a:srgbClr val="66FF33"/>
                </a:solidFill>
              </a:rPr>
              <a:t>geskryf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  <a:br>
              <a:rPr lang="af-ZA" sz="2800" dirty="0">
                <a:solidFill>
                  <a:schemeClr val="bg1"/>
                </a:solidFill>
              </a:rPr>
            </a:br>
            <a:endParaRPr lang="af-ZA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800" dirty="0">
                <a:solidFill>
                  <a:srgbClr val="00B0F0"/>
                </a:solidFill>
              </a:rPr>
              <a:t>Die kinders </a:t>
            </a:r>
            <a:r>
              <a:rPr lang="af-ZA" sz="2800" b="1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antwoorde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in hul werkboeke </a:t>
            </a:r>
            <a:r>
              <a:rPr lang="af-ZA" sz="2800" b="1" dirty="0">
                <a:solidFill>
                  <a:srgbClr val="66FF33"/>
                </a:solidFill>
              </a:rPr>
              <a:t>skryf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ksblokkie 2">
            <a:extLst>
              <a:ext uri="{FF2B5EF4-FFF2-40B4-BE49-F238E27FC236}">
                <a16:creationId xmlns:a16="http://schemas.microsoft.com/office/drawing/2014/main" id="{98BA4B72-5902-4D98-844A-82EBD2DD5A91}"/>
              </a:ext>
            </a:extLst>
          </p:cNvPr>
          <p:cNvSpPr txBox="1"/>
          <p:nvPr/>
        </p:nvSpPr>
        <p:spPr>
          <a:xfrm>
            <a:off x="896326" y="2460789"/>
            <a:ext cx="76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Huiswerk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word deur </a:t>
            </a:r>
            <a:r>
              <a:rPr lang="af-ZA" sz="2400" dirty="0">
                <a:solidFill>
                  <a:srgbClr val="00B0F0"/>
                </a:solidFill>
              </a:rPr>
              <a:t>die kinders </a:t>
            </a:r>
            <a:r>
              <a:rPr lang="af-ZA" sz="2400" dirty="0">
                <a:solidFill>
                  <a:srgbClr val="FF0000"/>
                </a:solidFill>
              </a:rPr>
              <a:t>in die klas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doen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ksblokkie 6">
            <a:extLst>
              <a:ext uri="{FF2B5EF4-FFF2-40B4-BE49-F238E27FC236}">
                <a16:creationId xmlns:a16="http://schemas.microsoft.com/office/drawing/2014/main" id="{31367A24-3C06-411E-AAC0-A33E7115AFF6}"/>
              </a:ext>
            </a:extLst>
          </p:cNvPr>
          <p:cNvSpPr txBox="1"/>
          <p:nvPr/>
        </p:nvSpPr>
        <p:spPr>
          <a:xfrm>
            <a:off x="935963" y="3812729"/>
            <a:ext cx="76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Sinne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is deur </a:t>
            </a:r>
            <a:r>
              <a:rPr lang="af-ZA" sz="2400" dirty="0">
                <a:solidFill>
                  <a:srgbClr val="00B0F0"/>
                </a:solidFill>
              </a:rPr>
              <a:t>die juffrou </a:t>
            </a:r>
            <a:r>
              <a:rPr lang="af-ZA" sz="2400" dirty="0">
                <a:solidFill>
                  <a:srgbClr val="FF0000"/>
                </a:solidFill>
              </a:rPr>
              <a:t>op die bord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skryf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01EC3FA9-4E25-4D42-ACB1-2E5B37D4F0A6}"/>
              </a:ext>
            </a:extLst>
          </p:cNvPr>
          <p:cNvSpPr txBox="1"/>
          <p:nvPr/>
        </p:nvSpPr>
        <p:spPr>
          <a:xfrm>
            <a:off x="935963" y="5039804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Antwoorde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sal deur </a:t>
            </a:r>
            <a:r>
              <a:rPr lang="af-ZA" sz="2400" dirty="0">
                <a:solidFill>
                  <a:srgbClr val="00B0F0"/>
                </a:solidFill>
              </a:rPr>
              <a:t>die kinders </a:t>
            </a:r>
            <a:r>
              <a:rPr lang="af-ZA" sz="2400" dirty="0">
                <a:solidFill>
                  <a:srgbClr val="FF0000"/>
                </a:solidFill>
              </a:rPr>
              <a:t>in hul werkboeke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skryf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word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ksblokkie 8">
            <a:extLst>
              <a:ext uri="{FF2B5EF4-FFF2-40B4-BE49-F238E27FC236}">
                <a16:creationId xmlns:a16="http://schemas.microsoft.com/office/drawing/2014/main" id="{AAEA35D3-472B-4FB0-AA1C-9CA4FC922909}"/>
              </a:ext>
            </a:extLst>
          </p:cNvPr>
          <p:cNvSpPr txBox="1"/>
          <p:nvPr/>
        </p:nvSpPr>
        <p:spPr>
          <a:xfrm>
            <a:off x="0" y="0"/>
            <a:ext cx="24117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MEMORANDUM</a:t>
            </a:r>
            <a:endParaRPr lang="en-ZA" sz="2400" b="1" dirty="0">
              <a:solidFill>
                <a:srgbClr val="3333FF"/>
              </a:solidFill>
            </a:endParaRPr>
          </a:p>
        </p:txBody>
      </p:sp>
      <p:sp>
        <p:nvSpPr>
          <p:cNvPr id="10" name="Skyfienommer-plekhouer 9">
            <a:extLst>
              <a:ext uri="{FF2B5EF4-FFF2-40B4-BE49-F238E27FC236}">
                <a16:creationId xmlns:a16="http://schemas.microsoft.com/office/drawing/2014/main" id="{3C2E86A2-8DC8-4D52-B57B-564BEB94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745065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i.ebayimg.com/images/g/rEsAAOSw4A5YnxTo/s-l1600.jpg">
            <a:extLst>
              <a:ext uri="{FF2B5EF4-FFF2-40B4-BE49-F238E27FC236}">
                <a16:creationId xmlns:a16="http://schemas.microsoft.com/office/drawing/2014/main" id="{FF7A78C8-89FB-4F35-A24A-1120489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5491"/>
            <a:ext cx="68762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C0124-6179-49EE-A3CB-C1B65FC24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f-Z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Wat gebeur as daar tyd (T) en wyse (M) in die sin is?</a:t>
            </a:r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39449A51-353C-472D-BCD1-FA7309645C3C}"/>
              </a:ext>
            </a:extLst>
          </p:cNvPr>
          <p:cNvSpPr txBox="1">
            <a:spLocks/>
          </p:cNvSpPr>
          <p:nvPr/>
        </p:nvSpPr>
        <p:spPr>
          <a:xfrm>
            <a:off x="5220072" y="4092505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Google Shape;61;p13">
            <a:extLst>
              <a:ext uri="{FF2B5EF4-FFF2-40B4-BE49-F238E27FC236}">
                <a16:creationId xmlns:a16="http://schemas.microsoft.com/office/drawing/2014/main" id="{D3DB551F-51B5-409B-AC34-B6F8AF0533EC}"/>
              </a:ext>
            </a:extLst>
          </p:cNvPr>
          <p:cNvSpPr txBox="1">
            <a:spLocks/>
          </p:cNvSpPr>
          <p:nvPr/>
        </p:nvSpPr>
        <p:spPr>
          <a:xfrm>
            <a:off x="2770004" y="4108547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79778-88B0-40C5-9AFF-13445211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E32C3-C9F2-4382-A99B-A54340AB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2285488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koop nou die geskenke flink.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geskenke word nou flink deur hom gekoop.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E1ED7BAD-8BE5-41D7-A94D-287AA6068CF7}"/>
              </a:ext>
            </a:extLst>
          </p:cNvPr>
          <p:cNvSpPr txBox="1"/>
          <p:nvPr/>
        </p:nvSpPr>
        <p:spPr>
          <a:xfrm>
            <a:off x="2237609" y="3245545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</a:rPr>
              <a:t>Teenwoordige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tyd</a:t>
            </a:r>
            <a:r>
              <a:rPr lang="en-US" sz="2400" b="1" dirty="0">
                <a:solidFill>
                  <a:srgbClr val="FFC000"/>
                </a:solidFill>
              </a:rPr>
              <a:t> – Present tense</a:t>
            </a:r>
            <a:endParaRPr lang="en-ZA" sz="2400" b="1" dirty="0">
              <a:solidFill>
                <a:srgbClr val="FFC000"/>
              </a:solidFill>
            </a:endParaRPr>
          </a:p>
        </p:txBody>
      </p:sp>
      <p:sp>
        <p:nvSpPr>
          <p:cNvPr id="9" name="Skyfienommer-plekhouer 8">
            <a:extLst>
              <a:ext uri="{FF2B5EF4-FFF2-40B4-BE49-F238E27FC236}">
                <a16:creationId xmlns:a16="http://schemas.microsoft.com/office/drawing/2014/main" id="{42E7D349-8D77-4ACD-9D17-AE0ED451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884574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2136748" y="1287210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6317412" y="4859569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904980" y="1304557"/>
            <a:ext cx="72856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33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nou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geskenke </a:t>
            </a:r>
            <a:r>
              <a:rPr lang="af-ZA" sz="2800" dirty="0">
                <a:solidFill>
                  <a:srgbClr val="FF0000"/>
                </a:solidFill>
              </a:rPr>
              <a:t>flink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22057" y="47435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word </a:t>
            </a:r>
            <a:r>
              <a:rPr lang="af-ZA" sz="2800" dirty="0">
                <a:solidFill>
                  <a:srgbClr val="FF0000"/>
                </a:solidFill>
              </a:rPr>
              <a:t>nou flink</a:t>
            </a:r>
            <a:r>
              <a:rPr lang="af-ZA" sz="3600" b="1" dirty="0">
                <a:solidFill>
                  <a:srgbClr val="FFFF00"/>
                </a:solidFill>
              </a:rPr>
              <a:t>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33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3" y="1796785"/>
            <a:ext cx="2894387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653542" y="91817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2136748" y="1033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1993219" y="449066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6327634" y="4385532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281791" y="209820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723347" y="97307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457803" y="451819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3123388" y="4479934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6019800" y="3341591"/>
            <a:ext cx="30346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”word deur ... ge-” by die lydende vorm.</a:t>
            </a:r>
          </a:p>
        </p:txBody>
      </p:sp>
      <p:sp>
        <p:nvSpPr>
          <p:cNvPr id="32" name="Teksblokkie 31">
            <a:extLst>
              <a:ext uri="{FF2B5EF4-FFF2-40B4-BE49-F238E27FC236}">
                <a16:creationId xmlns:a16="http://schemas.microsoft.com/office/drawing/2014/main" id="{A202E274-BA91-4E91-95E3-D67750E1F02A}"/>
              </a:ext>
            </a:extLst>
          </p:cNvPr>
          <p:cNvSpPr txBox="1"/>
          <p:nvPr/>
        </p:nvSpPr>
        <p:spPr>
          <a:xfrm>
            <a:off x="2819583" y="2666875"/>
            <a:ext cx="289438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T + W kom tussen ”word” en ”deur”</a:t>
            </a:r>
          </a:p>
          <a:p>
            <a:pPr algn="ctr"/>
            <a:endParaRPr lang="af-ZA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word</a:t>
            </a:r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 nou flink </a:t>
            </a:r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deur</a:t>
            </a:r>
          </a:p>
        </p:txBody>
      </p:sp>
      <p:sp>
        <p:nvSpPr>
          <p:cNvPr id="35" name="Google Shape;62;p13">
            <a:extLst>
              <a:ext uri="{FF2B5EF4-FFF2-40B4-BE49-F238E27FC236}">
                <a16:creationId xmlns:a16="http://schemas.microsoft.com/office/drawing/2014/main" id="{CBE08D13-2B7B-4E90-8226-AA1100B653A2}"/>
              </a:ext>
            </a:extLst>
          </p:cNvPr>
          <p:cNvSpPr txBox="1">
            <a:spLocks/>
          </p:cNvSpPr>
          <p:nvPr/>
        </p:nvSpPr>
        <p:spPr>
          <a:xfrm>
            <a:off x="6073255" y="96820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6" name="Google Shape;63;p13">
            <a:extLst>
              <a:ext uri="{FF2B5EF4-FFF2-40B4-BE49-F238E27FC236}">
                <a16:creationId xmlns:a16="http://schemas.microsoft.com/office/drawing/2014/main" id="{648F1EBD-5F64-4B4F-95D2-5F040B064CF8}"/>
              </a:ext>
            </a:extLst>
          </p:cNvPr>
          <p:cNvSpPr txBox="1">
            <a:spLocks/>
          </p:cNvSpPr>
          <p:nvPr/>
        </p:nvSpPr>
        <p:spPr>
          <a:xfrm>
            <a:off x="3395145" y="98076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7" name="Google Shape;62;p13">
            <a:extLst>
              <a:ext uri="{FF2B5EF4-FFF2-40B4-BE49-F238E27FC236}">
                <a16:creationId xmlns:a16="http://schemas.microsoft.com/office/drawing/2014/main" id="{1E4D0D99-124B-4DA6-A604-9BE5C4ADC143}"/>
              </a:ext>
            </a:extLst>
          </p:cNvPr>
          <p:cNvSpPr txBox="1">
            <a:spLocks/>
          </p:cNvSpPr>
          <p:nvPr/>
        </p:nvSpPr>
        <p:spPr>
          <a:xfrm>
            <a:off x="4569031" y="45509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FDE7BCDE-B330-4836-A63F-9CC74D6291B1}"/>
              </a:ext>
            </a:extLst>
          </p:cNvPr>
          <p:cNvSpPr txBox="1">
            <a:spLocks/>
          </p:cNvSpPr>
          <p:nvPr/>
        </p:nvSpPr>
        <p:spPr>
          <a:xfrm>
            <a:off x="3840311" y="453292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cxnSp>
        <p:nvCxnSpPr>
          <p:cNvPr id="11" name="Reguit pyltjieverbinder 10">
            <a:extLst>
              <a:ext uri="{FF2B5EF4-FFF2-40B4-BE49-F238E27FC236}">
                <a16:creationId xmlns:a16="http://schemas.microsoft.com/office/drawing/2014/main" id="{4EAA7422-982A-4232-9910-0CBA94C5B087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 flipH="1">
            <a:off x="4189163" y="3867204"/>
            <a:ext cx="77614" cy="6657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guit pyltjieverbinder 16">
            <a:extLst>
              <a:ext uri="{FF2B5EF4-FFF2-40B4-BE49-F238E27FC236}">
                <a16:creationId xmlns:a16="http://schemas.microsoft.com/office/drawing/2014/main" id="{EF34CD66-2FEB-4599-AE49-43D723983594}"/>
              </a:ext>
            </a:extLst>
          </p:cNvPr>
          <p:cNvCxnSpPr>
            <a:cxnSpLocks/>
            <a:stCxn id="32" idx="2"/>
            <a:endCxn id="37" idx="0"/>
          </p:cNvCxnSpPr>
          <p:nvPr/>
        </p:nvCxnSpPr>
        <p:spPr>
          <a:xfrm>
            <a:off x="4266777" y="3867204"/>
            <a:ext cx="651106" cy="68379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kyfienommer-plekhouer 9">
            <a:extLst>
              <a:ext uri="{FF2B5EF4-FFF2-40B4-BE49-F238E27FC236}">
                <a16:creationId xmlns:a16="http://schemas.microsoft.com/office/drawing/2014/main" id="{0037EDD1-7DCF-4D7B-81B7-B547EC13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4626853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73DE8247-4ADA-430D-A6D4-B80D887860CD}"/>
              </a:ext>
            </a:extLst>
          </p:cNvPr>
          <p:cNvSpPr txBox="1"/>
          <p:nvPr/>
        </p:nvSpPr>
        <p:spPr>
          <a:xfrm>
            <a:off x="2826585" y="3245545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Verlede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tyd</a:t>
            </a:r>
            <a:r>
              <a:rPr lang="en-US" sz="2400" b="1" dirty="0">
                <a:solidFill>
                  <a:srgbClr val="FFFF00"/>
                </a:solidFill>
              </a:rPr>
              <a:t> – Past tense</a:t>
            </a:r>
            <a:endParaRPr lang="en-ZA" sz="2400" b="1" dirty="0">
              <a:solidFill>
                <a:srgbClr val="FFFF00"/>
              </a:solidFill>
            </a:endParaRPr>
          </a:p>
        </p:txBody>
      </p:sp>
      <p:sp>
        <p:nvSpPr>
          <p:cNvPr id="9" name="Teksblokkie 8">
            <a:extLst>
              <a:ext uri="{FF2B5EF4-FFF2-40B4-BE49-F238E27FC236}">
                <a16:creationId xmlns:a16="http://schemas.microsoft.com/office/drawing/2014/main" id="{60295B35-2924-4B50-9CA0-477CECCB5089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het gister die geskenke flink gekoop.</a:t>
            </a:r>
          </a:p>
        </p:txBody>
      </p:sp>
      <p:sp>
        <p:nvSpPr>
          <p:cNvPr id="10" name="Teksblokkie 9">
            <a:extLst>
              <a:ext uri="{FF2B5EF4-FFF2-40B4-BE49-F238E27FC236}">
                <a16:creationId xmlns:a16="http://schemas.microsoft.com/office/drawing/2014/main" id="{F8505F07-E259-464C-84DE-54FBFD1990B1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geskenke is gister flink deur hom gekoop.</a:t>
            </a:r>
          </a:p>
        </p:txBody>
      </p:sp>
      <p:sp>
        <p:nvSpPr>
          <p:cNvPr id="11" name="Skyfienommer-plekhouer 10">
            <a:extLst>
              <a:ext uri="{FF2B5EF4-FFF2-40B4-BE49-F238E27FC236}">
                <a16:creationId xmlns:a16="http://schemas.microsoft.com/office/drawing/2014/main" id="{3A8B1420-DE58-4637-8F65-8ACCC5E3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115030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2136748" y="1287210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6317412" y="4859569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1472736" y="1268593"/>
            <a:ext cx="72856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33"/>
                </a:solidFill>
              </a:rPr>
              <a:t>het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gister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geskenke </a:t>
            </a:r>
            <a:r>
              <a:rPr lang="af-ZA" sz="2800" dirty="0">
                <a:solidFill>
                  <a:srgbClr val="FF0000"/>
                </a:solidFill>
              </a:rPr>
              <a:t>flink </a:t>
            </a:r>
            <a:r>
              <a:rPr lang="af-ZA" sz="2800" b="1" dirty="0">
                <a:solidFill>
                  <a:srgbClr val="66FF33"/>
                </a:solidFill>
              </a:rPr>
              <a:t>gekoop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803083" y="47447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is </a:t>
            </a:r>
            <a:r>
              <a:rPr lang="af-ZA" sz="2800" dirty="0">
                <a:solidFill>
                  <a:srgbClr val="FF0000"/>
                </a:solidFill>
              </a:rPr>
              <a:t>gister flink</a:t>
            </a:r>
            <a:r>
              <a:rPr lang="af-ZA" sz="3600" b="1" dirty="0">
                <a:solidFill>
                  <a:srgbClr val="FFFF00"/>
                </a:solidFill>
              </a:rPr>
              <a:t>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33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3" y="1796785"/>
            <a:ext cx="2894387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766730" y="94554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2136748" y="1033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1993219" y="449066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6327634" y="4385532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281791" y="209820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749254" y="95613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457803" y="451819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3123388" y="4479934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6019800" y="3341591"/>
            <a:ext cx="30346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”is deur ... ge-” by die lydende vorm.</a:t>
            </a:r>
          </a:p>
        </p:txBody>
      </p:sp>
      <p:sp>
        <p:nvSpPr>
          <p:cNvPr id="32" name="Teksblokkie 31">
            <a:extLst>
              <a:ext uri="{FF2B5EF4-FFF2-40B4-BE49-F238E27FC236}">
                <a16:creationId xmlns:a16="http://schemas.microsoft.com/office/drawing/2014/main" id="{A202E274-BA91-4E91-95E3-D67750E1F02A}"/>
              </a:ext>
            </a:extLst>
          </p:cNvPr>
          <p:cNvSpPr txBox="1"/>
          <p:nvPr/>
        </p:nvSpPr>
        <p:spPr>
          <a:xfrm>
            <a:off x="2819583" y="2666875"/>
            <a:ext cx="289438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T + W kom tussen ”is” en ”deur”</a:t>
            </a:r>
          </a:p>
          <a:p>
            <a:pPr algn="ctr"/>
            <a:endParaRPr lang="af-ZA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is</a:t>
            </a:r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 nou flink </a:t>
            </a:r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deur</a:t>
            </a:r>
          </a:p>
        </p:txBody>
      </p:sp>
      <p:sp>
        <p:nvSpPr>
          <p:cNvPr id="35" name="Google Shape;62;p13">
            <a:extLst>
              <a:ext uri="{FF2B5EF4-FFF2-40B4-BE49-F238E27FC236}">
                <a16:creationId xmlns:a16="http://schemas.microsoft.com/office/drawing/2014/main" id="{CBE08D13-2B7B-4E90-8226-AA1100B653A2}"/>
              </a:ext>
            </a:extLst>
          </p:cNvPr>
          <p:cNvSpPr txBox="1">
            <a:spLocks/>
          </p:cNvSpPr>
          <p:nvPr/>
        </p:nvSpPr>
        <p:spPr>
          <a:xfrm>
            <a:off x="6076786" y="941859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6" name="Google Shape;63;p13">
            <a:extLst>
              <a:ext uri="{FF2B5EF4-FFF2-40B4-BE49-F238E27FC236}">
                <a16:creationId xmlns:a16="http://schemas.microsoft.com/office/drawing/2014/main" id="{648F1EBD-5F64-4B4F-95D2-5F040B064CF8}"/>
              </a:ext>
            </a:extLst>
          </p:cNvPr>
          <p:cNvSpPr txBox="1">
            <a:spLocks/>
          </p:cNvSpPr>
          <p:nvPr/>
        </p:nvSpPr>
        <p:spPr>
          <a:xfrm>
            <a:off x="3395145" y="945782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7" name="Google Shape;62;p13">
            <a:extLst>
              <a:ext uri="{FF2B5EF4-FFF2-40B4-BE49-F238E27FC236}">
                <a16:creationId xmlns:a16="http://schemas.microsoft.com/office/drawing/2014/main" id="{1E4D0D99-124B-4DA6-A604-9BE5C4ADC143}"/>
              </a:ext>
            </a:extLst>
          </p:cNvPr>
          <p:cNvSpPr txBox="1">
            <a:spLocks/>
          </p:cNvSpPr>
          <p:nvPr/>
        </p:nvSpPr>
        <p:spPr>
          <a:xfrm>
            <a:off x="4569031" y="45509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FDE7BCDE-B330-4836-A63F-9CC74D6291B1}"/>
              </a:ext>
            </a:extLst>
          </p:cNvPr>
          <p:cNvSpPr txBox="1">
            <a:spLocks/>
          </p:cNvSpPr>
          <p:nvPr/>
        </p:nvSpPr>
        <p:spPr>
          <a:xfrm>
            <a:off x="3840311" y="453292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cxnSp>
        <p:nvCxnSpPr>
          <p:cNvPr id="11" name="Reguit pyltjieverbinder 10">
            <a:extLst>
              <a:ext uri="{FF2B5EF4-FFF2-40B4-BE49-F238E27FC236}">
                <a16:creationId xmlns:a16="http://schemas.microsoft.com/office/drawing/2014/main" id="{4EAA7422-982A-4232-9910-0CBA94C5B087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 flipH="1">
            <a:off x="4189163" y="3867204"/>
            <a:ext cx="77614" cy="6657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guit pyltjieverbinder 16">
            <a:extLst>
              <a:ext uri="{FF2B5EF4-FFF2-40B4-BE49-F238E27FC236}">
                <a16:creationId xmlns:a16="http://schemas.microsoft.com/office/drawing/2014/main" id="{EF34CD66-2FEB-4599-AE49-43D723983594}"/>
              </a:ext>
            </a:extLst>
          </p:cNvPr>
          <p:cNvCxnSpPr>
            <a:cxnSpLocks/>
            <a:stCxn id="32" idx="2"/>
            <a:endCxn id="37" idx="0"/>
          </p:cNvCxnSpPr>
          <p:nvPr/>
        </p:nvCxnSpPr>
        <p:spPr>
          <a:xfrm>
            <a:off x="4266777" y="3867204"/>
            <a:ext cx="651106" cy="68379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62;p13">
            <a:extLst>
              <a:ext uri="{FF2B5EF4-FFF2-40B4-BE49-F238E27FC236}">
                <a16:creationId xmlns:a16="http://schemas.microsoft.com/office/drawing/2014/main" id="{48DC8F1B-908C-4BDF-8BC1-6A5552A68DBB}"/>
              </a:ext>
            </a:extLst>
          </p:cNvPr>
          <p:cNvSpPr txBox="1">
            <a:spLocks/>
          </p:cNvSpPr>
          <p:nvPr/>
        </p:nvSpPr>
        <p:spPr>
          <a:xfrm>
            <a:off x="7026992" y="91878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kyfienommer-plekhouer 9">
            <a:extLst>
              <a:ext uri="{FF2B5EF4-FFF2-40B4-BE49-F238E27FC236}">
                <a16:creationId xmlns:a16="http://schemas.microsoft.com/office/drawing/2014/main" id="{0037EDD1-7DCF-4D7B-81B7-B547EC13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9989945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7" grpId="0"/>
      <p:bldP spid="3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C7F6090F-E707-4694-877E-357685F1D33E}"/>
              </a:ext>
            </a:extLst>
          </p:cNvPr>
          <p:cNvSpPr txBox="1"/>
          <p:nvPr/>
        </p:nvSpPr>
        <p:spPr>
          <a:xfrm>
            <a:off x="2555776" y="3221599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66CC"/>
                </a:solidFill>
              </a:rPr>
              <a:t>Toekomende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b="1" dirty="0" err="1">
                <a:solidFill>
                  <a:srgbClr val="FF66CC"/>
                </a:solidFill>
              </a:rPr>
              <a:t>tyd</a:t>
            </a:r>
            <a:r>
              <a:rPr lang="en-US" sz="2400" b="1" dirty="0">
                <a:solidFill>
                  <a:srgbClr val="FF66CC"/>
                </a:solidFill>
              </a:rPr>
              <a:t> – Future tense</a:t>
            </a:r>
            <a:endParaRPr lang="en-ZA" sz="2400" b="1" dirty="0">
              <a:solidFill>
                <a:srgbClr val="FF66CC"/>
              </a:solidFill>
            </a:endParaRPr>
          </a:p>
        </p:txBody>
      </p:sp>
      <p:sp>
        <p:nvSpPr>
          <p:cNvPr id="9" name="Teksblokkie 8">
            <a:extLst>
              <a:ext uri="{FF2B5EF4-FFF2-40B4-BE49-F238E27FC236}">
                <a16:creationId xmlns:a16="http://schemas.microsoft.com/office/drawing/2014/main" id="{FE268546-5856-4BC8-A467-4B867AF14200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sal môre die geskenke flink koop.</a:t>
            </a:r>
          </a:p>
        </p:txBody>
      </p:sp>
      <p:sp>
        <p:nvSpPr>
          <p:cNvPr id="10" name="Teksblokkie 9">
            <a:extLst>
              <a:ext uri="{FF2B5EF4-FFF2-40B4-BE49-F238E27FC236}">
                <a16:creationId xmlns:a16="http://schemas.microsoft.com/office/drawing/2014/main" id="{67AB9DE8-2B09-4BF7-9D5D-6E11539F8CAF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geskenke sal môre flink deur hom gekoop word.</a:t>
            </a:r>
          </a:p>
        </p:txBody>
      </p:sp>
      <p:sp>
        <p:nvSpPr>
          <p:cNvPr id="11" name="Skyfienommer-plekhouer 10">
            <a:extLst>
              <a:ext uri="{FF2B5EF4-FFF2-40B4-BE49-F238E27FC236}">
                <a16:creationId xmlns:a16="http://schemas.microsoft.com/office/drawing/2014/main" id="{C2DA3963-F5BD-47EC-B639-59E05AD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551595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9BF1748-CE01-4F0F-90D9-749DC50B1B6C}"/>
              </a:ext>
            </a:extLst>
          </p:cNvPr>
          <p:cNvSpPr txBox="1"/>
          <p:nvPr/>
        </p:nvSpPr>
        <p:spPr>
          <a:xfrm>
            <a:off x="233772" y="692696"/>
            <a:ext cx="8676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b="1" u="sng" dirty="0">
                <a:solidFill>
                  <a:schemeClr val="bg1"/>
                </a:solidFill>
              </a:rPr>
              <a:t>Vir die onderwyser</a:t>
            </a:r>
          </a:p>
          <a:p>
            <a:endParaRPr lang="af-ZA" sz="2400" dirty="0">
              <a:solidFill>
                <a:schemeClr val="bg1"/>
              </a:solidFill>
            </a:endParaRPr>
          </a:p>
          <a:p>
            <a:r>
              <a:rPr lang="af-ZA" sz="2400" dirty="0">
                <a:solidFill>
                  <a:schemeClr val="bg1"/>
                </a:solidFill>
              </a:rPr>
              <a:t>Onthou die volgende:</a:t>
            </a:r>
          </a:p>
          <a:p>
            <a:endParaRPr lang="af-ZA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-ZA" sz="2400" dirty="0">
                <a:solidFill>
                  <a:schemeClr val="bg1"/>
                </a:solidFill>
              </a:rPr>
              <a:t>Hierdie metode is spesifiek uitgewerk vir Afrikaans Eerste Addisionele Taal (EAT) leerders.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-ZA" sz="2400" dirty="0">
                <a:solidFill>
                  <a:schemeClr val="bg1"/>
                </a:solidFill>
              </a:rPr>
              <a:t>Hierdie metode maak gebruik van die EAT-kortpad wat die enkelvoudige sin se volgorde verklaar.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f-ZA" sz="2400" dirty="0">
                <a:solidFill>
                  <a:schemeClr val="bg1"/>
                </a:solidFill>
              </a:rPr>
              <a:t>Die voorbeeldsin bevat elke gedeelte van die Sv1TOMPv2-formule sodat daar gewys kan word wat gebeur met die sin wanneer </a:t>
            </a:r>
            <a:r>
              <a:rPr lang="af-ZA" sz="2400" b="1" dirty="0">
                <a:solidFill>
                  <a:schemeClr val="bg1"/>
                </a:solidFill>
              </a:rPr>
              <a:t>AL</a:t>
            </a:r>
            <a:r>
              <a:rPr lang="af-ZA" sz="2400" dirty="0">
                <a:solidFill>
                  <a:schemeClr val="bg1"/>
                </a:solidFill>
              </a:rPr>
              <a:t> die betrokke sinsdele teenwoordig is.  Die lydende vorm kom lomp voor, maar dis omdat die metode en die plasing van die sinsdele voorrang geniet.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4D6E5DF9-233B-4F1F-A209-00DA5C67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5" name="Skyfienommer-plekhouer 4">
            <a:extLst>
              <a:ext uri="{FF2B5EF4-FFF2-40B4-BE49-F238E27FC236}">
                <a16:creationId xmlns:a16="http://schemas.microsoft.com/office/drawing/2014/main" id="{F50530F0-A1D0-4928-A8FC-36E8E770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1655236" y="1302195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6058191" y="4890765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317285" y="1315855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môre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geskenke </a:t>
            </a:r>
            <a:r>
              <a:rPr lang="af-ZA" sz="2800" dirty="0">
                <a:solidFill>
                  <a:srgbClr val="FF0000"/>
                </a:solidFill>
              </a:rPr>
              <a:t>flink </a:t>
            </a:r>
            <a:r>
              <a:rPr lang="af-ZA" sz="2800" b="1" dirty="0">
                <a:solidFill>
                  <a:srgbClr val="66FF33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420171" y="4819983"/>
            <a:ext cx="863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word </a:t>
            </a:r>
            <a:r>
              <a:rPr lang="af-ZA" sz="2800" dirty="0">
                <a:solidFill>
                  <a:srgbClr val="FF0000"/>
                </a:solidFill>
              </a:rPr>
              <a:t>môre flink</a:t>
            </a:r>
            <a:r>
              <a:rPr lang="af-ZA" sz="3600" b="1" dirty="0">
                <a:solidFill>
                  <a:srgbClr val="FFFF00"/>
                </a:solidFill>
              </a:rPr>
              <a:t>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33"/>
                </a:solidFill>
              </a:rPr>
              <a:t>koop word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3" y="1796785"/>
            <a:ext cx="2894387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059465" y="99150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1596778" y="101943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1677745" y="4567161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6074234" y="459939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281791" y="209820"/>
            <a:ext cx="1373445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136748" y="972224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638477" y="451631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2912329" y="4484641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6019800" y="3341591"/>
            <a:ext cx="303468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”sal deur ... ge- word” by die lydende vorm.</a:t>
            </a:r>
          </a:p>
        </p:txBody>
      </p:sp>
      <p:sp>
        <p:nvSpPr>
          <p:cNvPr id="32" name="Teksblokkie 31">
            <a:extLst>
              <a:ext uri="{FF2B5EF4-FFF2-40B4-BE49-F238E27FC236}">
                <a16:creationId xmlns:a16="http://schemas.microsoft.com/office/drawing/2014/main" id="{A202E274-BA91-4E91-95E3-D67750E1F02A}"/>
              </a:ext>
            </a:extLst>
          </p:cNvPr>
          <p:cNvSpPr txBox="1"/>
          <p:nvPr/>
        </p:nvSpPr>
        <p:spPr>
          <a:xfrm>
            <a:off x="2819583" y="2666875"/>
            <a:ext cx="30346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T + W kom tussen ”sal” en ”deur”</a:t>
            </a:r>
          </a:p>
          <a:p>
            <a:pPr algn="ctr"/>
            <a:endParaRPr lang="af-ZA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sal</a:t>
            </a:r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 nou flink </a:t>
            </a:r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deur</a:t>
            </a:r>
          </a:p>
        </p:txBody>
      </p:sp>
      <p:sp>
        <p:nvSpPr>
          <p:cNvPr id="35" name="Google Shape;62;p13">
            <a:extLst>
              <a:ext uri="{FF2B5EF4-FFF2-40B4-BE49-F238E27FC236}">
                <a16:creationId xmlns:a16="http://schemas.microsoft.com/office/drawing/2014/main" id="{CBE08D13-2B7B-4E90-8226-AA1100B653A2}"/>
              </a:ext>
            </a:extLst>
          </p:cNvPr>
          <p:cNvSpPr txBox="1">
            <a:spLocks/>
          </p:cNvSpPr>
          <p:nvPr/>
        </p:nvSpPr>
        <p:spPr>
          <a:xfrm>
            <a:off x="5505411" y="952857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6" name="Google Shape;63;p13">
            <a:extLst>
              <a:ext uri="{FF2B5EF4-FFF2-40B4-BE49-F238E27FC236}">
                <a16:creationId xmlns:a16="http://schemas.microsoft.com/office/drawing/2014/main" id="{648F1EBD-5F64-4B4F-95D2-5F040B064CF8}"/>
              </a:ext>
            </a:extLst>
          </p:cNvPr>
          <p:cNvSpPr txBox="1">
            <a:spLocks/>
          </p:cNvSpPr>
          <p:nvPr/>
        </p:nvSpPr>
        <p:spPr>
          <a:xfrm>
            <a:off x="2676718" y="1067619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7" name="Google Shape;62;p13">
            <a:extLst>
              <a:ext uri="{FF2B5EF4-FFF2-40B4-BE49-F238E27FC236}">
                <a16:creationId xmlns:a16="http://schemas.microsoft.com/office/drawing/2014/main" id="{1E4D0D99-124B-4DA6-A604-9BE5C4ADC143}"/>
              </a:ext>
            </a:extLst>
          </p:cNvPr>
          <p:cNvSpPr txBox="1">
            <a:spLocks/>
          </p:cNvSpPr>
          <p:nvPr/>
        </p:nvSpPr>
        <p:spPr>
          <a:xfrm>
            <a:off x="4243379" y="457808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FDE7BCDE-B330-4836-A63F-9CC74D6291B1}"/>
              </a:ext>
            </a:extLst>
          </p:cNvPr>
          <p:cNvSpPr txBox="1">
            <a:spLocks/>
          </p:cNvSpPr>
          <p:nvPr/>
        </p:nvSpPr>
        <p:spPr>
          <a:xfrm>
            <a:off x="3605029" y="459127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cxnSp>
        <p:nvCxnSpPr>
          <p:cNvPr id="11" name="Reguit pyltjieverbinder 10">
            <a:extLst>
              <a:ext uri="{FF2B5EF4-FFF2-40B4-BE49-F238E27FC236}">
                <a16:creationId xmlns:a16="http://schemas.microsoft.com/office/drawing/2014/main" id="{4EAA7422-982A-4232-9910-0CBA94C5B087}"/>
              </a:ext>
            </a:extLst>
          </p:cNvPr>
          <p:cNvCxnSpPr>
            <a:stCxn id="32" idx="2"/>
            <a:endCxn id="38" idx="0"/>
          </p:cNvCxnSpPr>
          <p:nvPr/>
        </p:nvCxnSpPr>
        <p:spPr>
          <a:xfrm flipH="1">
            <a:off x="3953881" y="3867204"/>
            <a:ext cx="383042" cy="72406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guit pyltjieverbinder 16">
            <a:extLst>
              <a:ext uri="{FF2B5EF4-FFF2-40B4-BE49-F238E27FC236}">
                <a16:creationId xmlns:a16="http://schemas.microsoft.com/office/drawing/2014/main" id="{EF34CD66-2FEB-4599-AE49-43D723983594}"/>
              </a:ext>
            </a:extLst>
          </p:cNvPr>
          <p:cNvCxnSpPr>
            <a:stCxn id="32" idx="2"/>
            <a:endCxn id="37" idx="0"/>
          </p:cNvCxnSpPr>
          <p:nvPr/>
        </p:nvCxnSpPr>
        <p:spPr>
          <a:xfrm>
            <a:off x="4336923" y="3867204"/>
            <a:ext cx="255308" cy="71088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kyfienommer-plekhouer 11">
            <a:extLst>
              <a:ext uri="{FF2B5EF4-FFF2-40B4-BE49-F238E27FC236}">
                <a16:creationId xmlns:a16="http://schemas.microsoft.com/office/drawing/2014/main" id="{FC76FD10-0596-4D8D-BFD4-93218E7B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272327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C89CF447-7F49-426A-898B-EFCF93CD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1EEF1F6-1D01-4298-AF56-C069D710286A}"/>
              </a:ext>
            </a:extLst>
          </p:cNvPr>
          <p:cNvGraphicFramePr>
            <a:graphicFrameLocks noGrp="1"/>
          </p:cNvGraphicFramePr>
          <p:nvPr/>
        </p:nvGraphicFramePr>
        <p:xfrm>
          <a:off x="417933" y="1392109"/>
          <a:ext cx="8229601" cy="3734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487">
                  <a:extLst>
                    <a:ext uri="{9D8B030D-6E8A-4147-A177-3AD203B41FA5}">
                      <a16:colId xmlns:a16="http://schemas.microsoft.com/office/drawing/2014/main" val="16728863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50264880"/>
                    </a:ext>
                  </a:extLst>
                </a:gridCol>
                <a:gridCol w="896102">
                  <a:extLst>
                    <a:ext uri="{9D8B030D-6E8A-4147-A177-3AD203B41FA5}">
                      <a16:colId xmlns:a16="http://schemas.microsoft.com/office/drawing/2014/main" val="3845371853"/>
                    </a:ext>
                  </a:extLst>
                </a:gridCol>
                <a:gridCol w="1768194">
                  <a:extLst>
                    <a:ext uri="{9D8B030D-6E8A-4147-A177-3AD203B41FA5}">
                      <a16:colId xmlns:a16="http://schemas.microsoft.com/office/drawing/2014/main" val="4233378918"/>
                    </a:ext>
                  </a:extLst>
                </a:gridCol>
                <a:gridCol w="2436730">
                  <a:extLst>
                    <a:ext uri="{9D8B030D-6E8A-4147-A177-3AD203B41FA5}">
                      <a16:colId xmlns:a16="http://schemas.microsoft.com/office/drawing/2014/main" val="1572267999"/>
                    </a:ext>
                  </a:extLst>
                </a:gridCol>
              </a:tblGrid>
              <a:tr h="6397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BEDRYWENDE VORM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LYDENDE VORM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51486"/>
                  </a:ext>
                </a:extLst>
              </a:tr>
              <a:tr h="1154038">
                <a:tc vMerge="1">
                  <a:txBody>
                    <a:bodyPr/>
                    <a:lstStyle/>
                    <a:p>
                      <a:endParaRPr lang="af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v2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Lydende werkwoord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v2</a:t>
                      </a: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b="1" dirty="0">
                          <a:effectLst/>
                          <a:latin typeface="Century Gothic" panose="020B0502020202020204" pitchFamily="34" charset="0"/>
                        </a:rPr>
                        <a:t>Werkwoord altyd in die verlede tyd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26128"/>
                  </a:ext>
                </a:extLst>
              </a:tr>
              <a:tr h="633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Present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(teenwoordige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v1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_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>
                          <a:effectLst/>
                          <a:latin typeface="Century Gothic" panose="020B0502020202020204" pitchFamily="34" charset="0"/>
                        </a:rPr>
                        <a:t>word . . . deur</a:t>
                      </a:r>
                      <a:endParaRPr lang="en-ZA" sz="1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(v1)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499149"/>
                  </a:ext>
                </a:extLst>
              </a:tr>
              <a:tr h="67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Past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(verlede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het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ge-v2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 dirty="0">
                          <a:effectLst/>
                          <a:latin typeface="Century Gothic" panose="020B0502020202020204" pitchFamily="34" charset="0"/>
                        </a:rPr>
                        <a:t>is . . . deur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(v2)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80511"/>
                  </a:ext>
                </a:extLst>
              </a:tr>
              <a:tr h="633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Future tense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(toekomende tyd)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sal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800" b="1" dirty="0">
                          <a:effectLst/>
                          <a:latin typeface="Century Gothic" panose="020B0502020202020204" pitchFamily="34" charset="0"/>
                        </a:rPr>
                        <a:t>sal . . . deur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f-ZA" sz="1600" dirty="0">
                          <a:effectLst/>
                          <a:latin typeface="Century Gothic" panose="020B0502020202020204" pitchFamily="34" charset="0"/>
                        </a:rPr>
                        <a:t>ge- + (v2)+ word</a:t>
                      </a:r>
                      <a:endParaRPr lang="en-ZA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85845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E3F47980-5903-46C6-849A-C0F1AD904EB4}"/>
              </a:ext>
            </a:extLst>
          </p:cNvPr>
          <p:cNvSpPr/>
          <p:nvPr/>
        </p:nvSpPr>
        <p:spPr>
          <a:xfrm>
            <a:off x="8046644" y="9867809"/>
            <a:ext cx="1535618" cy="626985"/>
          </a:xfrm>
          <a:prstGeom prst="wedgeRoundRectCallout">
            <a:avLst>
              <a:gd name="adj1" fmla="val -173192"/>
              <a:gd name="adj2" fmla="val -18796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2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+ M</a:t>
            </a:r>
            <a:endParaRPr lang="en-ZA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57;p13">
            <a:extLst>
              <a:ext uri="{FF2B5EF4-FFF2-40B4-BE49-F238E27FC236}">
                <a16:creationId xmlns:a16="http://schemas.microsoft.com/office/drawing/2014/main" id="{6A4AEBFB-9677-433B-A529-CD2B7E0A3CDE}"/>
              </a:ext>
            </a:extLst>
          </p:cNvPr>
          <p:cNvSpPr txBox="1">
            <a:spLocks/>
          </p:cNvSpPr>
          <p:nvPr/>
        </p:nvSpPr>
        <p:spPr>
          <a:xfrm>
            <a:off x="7888038" y="190656"/>
            <a:ext cx="832186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af-ZA" sz="4400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</a:p>
        </p:txBody>
      </p:sp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CFBFC612-1737-4B64-A802-94A72E06C63E}"/>
              </a:ext>
            </a:extLst>
          </p:cNvPr>
          <p:cNvSpPr txBox="1">
            <a:spLocks/>
          </p:cNvSpPr>
          <p:nvPr/>
        </p:nvSpPr>
        <p:spPr>
          <a:xfrm>
            <a:off x="6915805" y="209071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8" name="Google Shape;59;p13">
            <a:extLst>
              <a:ext uri="{FF2B5EF4-FFF2-40B4-BE49-F238E27FC236}">
                <a16:creationId xmlns:a16="http://schemas.microsoft.com/office/drawing/2014/main" id="{D9140489-674A-4184-9240-32C7CC7D054C}"/>
              </a:ext>
            </a:extLst>
          </p:cNvPr>
          <p:cNvSpPr txBox="1">
            <a:spLocks/>
          </p:cNvSpPr>
          <p:nvPr/>
        </p:nvSpPr>
        <p:spPr>
          <a:xfrm>
            <a:off x="4152331" y="209071"/>
            <a:ext cx="1591816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chemeClr val="bg1"/>
                </a:solidFill>
                <a:latin typeface="Comic Sans MS" panose="030F0702030302020204" pitchFamily="66" charset="0"/>
              </a:rPr>
              <a:t>deur</a:t>
            </a:r>
          </a:p>
        </p:txBody>
      </p:sp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B8A81A57-F0A9-4BB6-B716-886E875AE11D}"/>
              </a:ext>
            </a:extLst>
          </p:cNvPr>
          <p:cNvSpPr txBox="1">
            <a:spLocks/>
          </p:cNvSpPr>
          <p:nvPr/>
        </p:nvSpPr>
        <p:spPr>
          <a:xfrm>
            <a:off x="483893" y="185269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1" name="Google Shape;62;p13">
            <a:extLst>
              <a:ext uri="{FF2B5EF4-FFF2-40B4-BE49-F238E27FC236}">
                <a16:creationId xmlns:a16="http://schemas.microsoft.com/office/drawing/2014/main" id="{FC7C89BD-D274-417E-8E0C-BC62CF9F8FFD}"/>
              </a:ext>
            </a:extLst>
          </p:cNvPr>
          <p:cNvSpPr txBox="1">
            <a:spLocks/>
          </p:cNvSpPr>
          <p:nvPr/>
        </p:nvSpPr>
        <p:spPr>
          <a:xfrm>
            <a:off x="1492005" y="185269"/>
            <a:ext cx="73528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dirty="0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</a:p>
        </p:txBody>
      </p:sp>
      <p:sp>
        <p:nvSpPr>
          <p:cNvPr id="12" name="Google Shape;63;p13">
            <a:extLst>
              <a:ext uri="{FF2B5EF4-FFF2-40B4-BE49-F238E27FC236}">
                <a16:creationId xmlns:a16="http://schemas.microsoft.com/office/drawing/2014/main" id="{D892254A-8E5D-45AB-8171-8098CB233885}"/>
              </a:ext>
            </a:extLst>
          </p:cNvPr>
          <p:cNvSpPr txBox="1">
            <a:spLocks/>
          </p:cNvSpPr>
          <p:nvPr/>
        </p:nvSpPr>
        <p:spPr>
          <a:xfrm>
            <a:off x="5937322" y="209071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" name="Google Shape;58;p13">
            <a:extLst>
              <a:ext uri="{FF2B5EF4-FFF2-40B4-BE49-F238E27FC236}">
                <a16:creationId xmlns:a16="http://schemas.microsoft.com/office/drawing/2014/main" id="{167CFCE7-B998-475F-895B-115447F8A9AD}"/>
              </a:ext>
            </a:extLst>
          </p:cNvPr>
          <p:cNvSpPr txBox="1">
            <a:spLocks/>
          </p:cNvSpPr>
          <p:nvPr/>
        </p:nvSpPr>
        <p:spPr>
          <a:xfrm>
            <a:off x="3295445" y="185269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0F148F4E-3B61-47D6-A050-939A4F39AB5B}"/>
              </a:ext>
            </a:extLst>
          </p:cNvPr>
          <p:cNvSpPr txBox="1">
            <a:spLocks/>
          </p:cNvSpPr>
          <p:nvPr/>
        </p:nvSpPr>
        <p:spPr>
          <a:xfrm>
            <a:off x="2385144" y="185269"/>
            <a:ext cx="735290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af-ZA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6" name="Skyfienommer-plekhouer 15">
            <a:extLst>
              <a:ext uri="{FF2B5EF4-FFF2-40B4-BE49-F238E27FC236}">
                <a16:creationId xmlns:a16="http://schemas.microsoft.com/office/drawing/2014/main" id="{CB0F460B-C5A8-4FD7-BC0A-61C7CE20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2625525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nt 2">
            <a:extLst>
              <a:ext uri="{FF2B5EF4-FFF2-40B4-BE49-F238E27FC236}">
                <a16:creationId xmlns:a16="http://schemas.microsoft.com/office/drawing/2014/main" id="{348BEC8E-E043-4B03-822E-69246BF81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8076" r="20863" b="60231"/>
          <a:stretch/>
        </p:blipFill>
        <p:spPr>
          <a:xfrm>
            <a:off x="3491880" y="103743"/>
            <a:ext cx="5533906" cy="835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F06F0-8B49-4F35-A91E-9B85362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051"/>
            <a:ext cx="8229600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Herskryf die volgende sinne in die lydende vorm.</a:t>
            </a:r>
          </a:p>
        </p:txBody>
      </p:sp>
      <p:sp>
        <p:nvSpPr>
          <p:cNvPr id="4" name="Loopvoet-plekhouer 3">
            <a:extLst>
              <a:ext uri="{FF2B5EF4-FFF2-40B4-BE49-F238E27FC236}">
                <a16:creationId xmlns:a16="http://schemas.microsoft.com/office/drawing/2014/main" id="{2A1EB9A9-6834-48C6-842E-975B7266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Teksblokkie 5">
            <a:extLst>
              <a:ext uri="{FF2B5EF4-FFF2-40B4-BE49-F238E27FC236}">
                <a16:creationId xmlns:a16="http://schemas.microsoft.com/office/drawing/2014/main" id="{6F2F4463-4497-4D5A-BBDF-54646607D74E}"/>
              </a:ext>
            </a:extLst>
          </p:cNvPr>
          <p:cNvSpPr txBox="1"/>
          <p:nvPr/>
        </p:nvSpPr>
        <p:spPr>
          <a:xfrm>
            <a:off x="179512" y="2060848"/>
            <a:ext cx="8846274" cy="314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700" dirty="0">
                <a:solidFill>
                  <a:schemeClr val="bg1"/>
                </a:solidFill>
              </a:rPr>
              <a:t>Die kinders doen vanoggend huiswerk stillerig in die klas.</a:t>
            </a:r>
            <a:br>
              <a:rPr lang="af-ZA" sz="2700" dirty="0">
                <a:solidFill>
                  <a:schemeClr val="bg1"/>
                </a:solidFill>
              </a:rPr>
            </a:br>
            <a:endParaRPr lang="af-ZA" sz="27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700" dirty="0">
                <a:solidFill>
                  <a:schemeClr val="bg1"/>
                </a:solidFill>
              </a:rPr>
              <a:t>Die juffrou het gister die sinne groot op die bord geskryf.</a:t>
            </a:r>
            <a:br>
              <a:rPr lang="af-ZA" sz="2700" dirty="0">
                <a:solidFill>
                  <a:schemeClr val="bg1"/>
                </a:solidFill>
              </a:rPr>
            </a:br>
            <a:endParaRPr lang="af-ZA" sz="27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f-ZA" sz="2700" dirty="0">
                <a:solidFill>
                  <a:schemeClr val="bg1"/>
                </a:solidFill>
              </a:rPr>
              <a:t>Die kinders sal oormôre antwoorde in hul werkboeke skryf.</a:t>
            </a:r>
          </a:p>
        </p:txBody>
      </p:sp>
      <p:sp>
        <p:nvSpPr>
          <p:cNvPr id="8" name="Skyfienommer-plekhouer 7">
            <a:extLst>
              <a:ext uri="{FF2B5EF4-FFF2-40B4-BE49-F238E27FC236}">
                <a16:creationId xmlns:a16="http://schemas.microsoft.com/office/drawing/2014/main" id="{77A6E04E-15D3-49D0-B9BE-2AD975C7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0167354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nt 2">
            <a:extLst>
              <a:ext uri="{FF2B5EF4-FFF2-40B4-BE49-F238E27FC236}">
                <a16:creationId xmlns:a16="http://schemas.microsoft.com/office/drawing/2014/main" id="{348BEC8E-E043-4B03-822E-69246BF81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8076" r="20863" b="60231"/>
          <a:stretch/>
        </p:blipFill>
        <p:spPr>
          <a:xfrm>
            <a:off x="3491880" y="103743"/>
            <a:ext cx="5533906" cy="835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F06F0-8B49-4F35-A91E-9B85362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051"/>
            <a:ext cx="8229600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Herskryf die volgende sinne in die lydende vorm.</a:t>
            </a:r>
          </a:p>
        </p:txBody>
      </p:sp>
      <p:sp>
        <p:nvSpPr>
          <p:cNvPr id="4" name="Loopvoet-plekhouer 3">
            <a:extLst>
              <a:ext uri="{FF2B5EF4-FFF2-40B4-BE49-F238E27FC236}">
                <a16:creationId xmlns:a16="http://schemas.microsoft.com/office/drawing/2014/main" id="{2A1EB9A9-6834-48C6-842E-975B7266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6" name="Teksblokkie 5">
            <a:extLst>
              <a:ext uri="{FF2B5EF4-FFF2-40B4-BE49-F238E27FC236}">
                <a16:creationId xmlns:a16="http://schemas.microsoft.com/office/drawing/2014/main" id="{6F2F4463-4497-4D5A-BBDF-54646607D74E}"/>
              </a:ext>
            </a:extLst>
          </p:cNvPr>
          <p:cNvSpPr txBox="1"/>
          <p:nvPr/>
        </p:nvSpPr>
        <p:spPr>
          <a:xfrm>
            <a:off x="297726" y="1580004"/>
            <a:ext cx="8846274" cy="413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af-ZA" sz="2700" dirty="0">
                <a:solidFill>
                  <a:srgbClr val="00B0F0"/>
                </a:solidFill>
              </a:rPr>
              <a:t>Die kinders </a:t>
            </a:r>
            <a:r>
              <a:rPr lang="af-ZA" sz="2700" dirty="0">
                <a:solidFill>
                  <a:srgbClr val="66FF33"/>
                </a:solidFill>
              </a:rPr>
              <a:t>doen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vanoggend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u="sng" dirty="0">
                <a:solidFill>
                  <a:srgbClr val="00B0F0"/>
                </a:solidFill>
              </a:rPr>
              <a:t>huiswerk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stillerig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in die klas</a:t>
            </a:r>
            <a:r>
              <a:rPr lang="af-ZA" sz="2700" dirty="0">
                <a:solidFill>
                  <a:schemeClr val="bg1"/>
                </a:solidFill>
              </a:rPr>
              <a:t>.</a:t>
            </a:r>
            <a:br>
              <a:rPr lang="af-ZA" sz="2700" dirty="0">
                <a:solidFill>
                  <a:schemeClr val="bg1"/>
                </a:solidFill>
              </a:rPr>
            </a:br>
            <a:endParaRPr lang="af-ZA" sz="27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af-ZA" sz="2700" dirty="0">
                <a:solidFill>
                  <a:schemeClr val="bg1"/>
                </a:solidFill>
              </a:rPr>
              <a:t>Die juffrou </a:t>
            </a:r>
            <a:r>
              <a:rPr lang="af-ZA" sz="2700" b="1" dirty="0">
                <a:solidFill>
                  <a:srgbClr val="66FF33"/>
                </a:solidFill>
              </a:rPr>
              <a:t>het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gister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u="sng" dirty="0">
                <a:solidFill>
                  <a:srgbClr val="00B0F0"/>
                </a:solidFill>
              </a:rPr>
              <a:t>die sinne </a:t>
            </a:r>
            <a:r>
              <a:rPr lang="af-ZA" sz="2700" dirty="0">
                <a:solidFill>
                  <a:srgbClr val="FF0000"/>
                </a:solidFill>
              </a:rPr>
              <a:t>groot op die bord </a:t>
            </a:r>
            <a:r>
              <a:rPr lang="af-ZA" sz="2700" b="1" dirty="0">
                <a:solidFill>
                  <a:srgbClr val="66FF33"/>
                </a:solidFill>
              </a:rPr>
              <a:t>geskryf</a:t>
            </a:r>
            <a:r>
              <a:rPr lang="af-ZA" sz="2700" dirty="0">
                <a:solidFill>
                  <a:schemeClr val="bg1"/>
                </a:solidFill>
              </a:rPr>
              <a:t>.</a:t>
            </a:r>
            <a:br>
              <a:rPr lang="af-ZA" sz="2700" dirty="0">
                <a:solidFill>
                  <a:schemeClr val="bg1"/>
                </a:solidFill>
              </a:rPr>
            </a:br>
            <a:endParaRPr lang="af-ZA" sz="27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af-ZA" sz="2700" dirty="0">
                <a:solidFill>
                  <a:schemeClr val="bg1"/>
                </a:solidFill>
              </a:rPr>
              <a:t>Die kinders </a:t>
            </a:r>
            <a:r>
              <a:rPr lang="af-ZA" sz="2700" b="1" dirty="0">
                <a:solidFill>
                  <a:srgbClr val="66FF33"/>
                </a:solidFill>
              </a:rPr>
              <a:t>sal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oormôre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u="sng" dirty="0">
                <a:solidFill>
                  <a:srgbClr val="00B0F0"/>
                </a:solidFill>
              </a:rPr>
              <a:t>antwoorde</a:t>
            </a:r>
            <a:r>
              <a:rPr lang="af-ZA" sz="2700" dirty="0">
                <a:solidFill>
                  <a:schemeClr val="bg1"/>
                </a:solidFill>
              </a:rPr>
              <a:t> </a:t>
            </a:r>
            <a:r>
              <a:rPr lang="af-ZA" sz="2700" dirty="0">
                <a:solidFill>
                  <a:srgbClr val="FF0000"/>
                </a:solidFill>
              </a:rPr>
              <a:t>in hul werkboeke </a:t>
            </a:r>
            <a:r>
              <a:rPr lang="af-ZA" sz="2700" b="1" dirty="0">
                <a:solidFill>
                  <a:srgbClr val="66FF33"/>
                </a:solidFill>
              </a:rPr>
              <a:t>skryf</a:t>
            </a:r>
            <a:r>
              <a:rPr lang="af-ZA" sz="2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ksblokkie 6">
            <a:extLst>
              <a:ext uri="{FF2B5EF4-FFF2-40B4-BE49-F238E27FC236}">
                <a16:creationId xmlns:a16="http://schemas.microsoft.com/office/drawing/2014/main" id="{1EB8B082-AE5B-4BFD-828F-920A878CA8A1}"/>
              </a:ext>
            </a:extLst>
          </p:cNvPr>
          <p:cNvSpPr txBox="1"/>
          <p:nvPr/>
        </p:nvSpPr>
        <p:spPr>
          <a:xfrm>
            <a:off x="627420" y="2339441"/>
            <a:ext cx="81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Huiswerk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word </a:t>
            </a:r>
            <a:r>
              <a:rPr lang="af-ZA" sz="2400" b="1" dirty="0">
                <a:solidFill>
                  <a:srgbClr val="FF0000"/>
                </a:solidFill>
              </a:rPr>
              <a:t>vanoggend stillerig </a:t>
            </a:r>
            <a:r>
              <a:rPr lang="af-ZA" sz="2400" b="1" dirty="0">
                <a:solidFill>
                  <a:srgbClr val="FFFF00"/>
                </a:solidFill>
              </a:rPr>
              <a:t>deur </a:t>
            </a:r>
            <a:r>
              <a:rPr lang="af-ZA" sz="2400" dirty="0">
                <a:solidFill>
                  <a:srgbClr val="00B0F0"/>
                </a:solidFill>
              </a:rPr>
              <a:t>die kinders </a:t>
            </a:r>
            <a:r>
              <a:rPr lang="af-ZA" sz="2400" dirty="0">
                <a:solidFill>
                  <a:srgbClr val="FF0000"/>
                </a:solidFill>
              </a:rPr>
              <a:t>in die klas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doen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718C9799-9B03-4476-9EEB-A300C0855631}"/>
              </a:ext>
            </a:extLst>
          </p:cNvPr>
          <p:cNvSpPr txBox="1"/>
          <p:nvPr/>
        </p:nvSpPr>
        <p:spPr>
          <a:xfrm>
            <a:off x="575142" y="4119673"/>
            <a:ext cx="811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Die sinne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is </a:t>
            </a:r>
            <a:r>
              <a:rPr lang="af-ZA" sz="2400" b="1" dirty="0">
                <a:solidFill>
                  <a:srgbClr val="FF0000"/>
                </a:solidFill>
              </a:rPr>
              <a:t>gister groot </a:t>
            </a:r>
            <a:r>
              <a:rPr lang="af-ZA" sz="2400" b="1" dirty="0">
                <a:solidFill>
                  <a:srgbClr val="FFFF00"/>
                </a:solidFill>
              </a:rPr>
              <a:t>deur </a:t>
            </a:r>
            <a:r>
              <a:rPr lang="af-ZA" sz="2400" dirty="0">
                <a:solidFill>
                  <a:srgbClr val="00B0F0"/>
                </a:solidFill>
              </a:rPr>
              <a:t>die juffrou </a:t>
            </a:r>
            <a:r>
              <a:rPr lang="af-ZA" sz="2400" dirty="0">
                <a:solidFill>
                  <a:srgbClr val="FF0000"/>
                </a:solidFill>
              </a:rPr>
              <a:t>op die bord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skryf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ksblokkie 8">
            <a:extLst>
              <a:ext uri="{FF2B5EF4-FFF2-40B4-BE49-F238E27FC236}">
                <a16:creationId xmlns:a16="http://schemas.microsoft.com/office/drawing/2014/main" id="{FFA1E8F5-C030-4274-9191-9F046B5BF383}"/>
              </a:ext>
            </a:extLst>
          </p:cNvPr>
          <p:cNvSpPr txBox="1"/>
          <p:nvPr/>
        </p:nvSpPr>
        <p:spPr>
          <a:xfrm>
            <a:off x="637076" y="5662039"/>
            <a:ext cx="838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u="sng" dirty="0">
                <a:solidFill>
                  <a:srgbClr val="00B0F0"/>
                </a:solidFill>
              </a:rPr>
              <a:t>Antwoorde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sal </a:t>
            </a:r>
            <a:r>
              <a:rPr lang="af-ZA" sz="2400" b="1" dirty="0">
                <a:solidFill>
                  <a:srgbClr val="FF0000"/>
                </a:solidFill>
              </a:rPr>
              <a:t>oormôre</a:t>
            </a:r>
            <a:r>
              <a:rPr lang="af-ZA" sz="2400" b="1" dirty="0">
                <a:solidFill>
                  <a:srgbClr val="FFFF00"/>
                </a:solidFill>
              </a:rPr>
              <a:t> deur </a:t>
            </a:r>
            <a:r>
              <a:rPr lang="af-ZA" sz="2400" dirty="0">
                <a:solidFill>
                  <a:srgbClr val="00B0F0"/>
                </a:solidFill>
              </a:rPr>
              <a:t>die kinders </a:t>
            </a:r>
            <a:r>
              <a:rPr lang="af-ZA" sz="2400" dirty="0">
                <a:solidFill>
                  <a:srgbClr val="FF0000"/>
                </a:solidFill>
              </a:rPr>
              <a:t>in hul werkboeke </a:t>
            </a:r>
            <a:r>
              <a:rPr lang="af-ZA" sz="2400" b="1" dirty="0">
                <a:solidFill>
                  <a:srgbClr val="FFFF00"/>
                </a:solidFill>
              </a:rPr>
              <a:t>ge</a:t>
            </a:r>
            <a:r>
              <a:rPr lang="af-ZA" sz="2400" b="1" dirty="0">
                <a:solidFill>
                  <a:srgbClr val="66FF33"/>
                </a:solidFill>
              </a:rPr>
              <a:t>skryf</a:t>
            </a:r>
            <a:r>
              <a:rPr lang="af-ZA" sz="2400" dirty="0">
                <a:solidFill>
                  <a:schemeClr val="bg1"/>
                </a:solidFill>
              </a:rPr>
              <a:t> </a:t>
            </a:r>
            <a:r>
              <a:rPr lang="af-ZA" sz="2400" b="1" dirty="0">
                <a:solidFill>
                  <a:srgbClr val="FFFF00"/>
                </a:solidFill>
              </a:rPr>
              <a:t>word</a:t>
            </a:r>
            <a:r>
              <a:rPr lang="af-ZA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kyfienommer-plekhouer 4">
            <a:extLst>
              <a:ext uri="{FF2B5EF4-FFF2-40B4-BE49-F238E27FC236}">
                <a16:creationId xmlns:a16="http://schemas.microsoft.com/office/drawing/2014/main" id="{2B90A666-E4C2-43DC-9497-0875FAF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5159885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i.ebayimg.com/images/g/rEsAAOSw4A5YnxTo/s-l1600.jpg">
            <a:extLst>
              <a:ext uri="{FF2B5EF4-FFF2-40B4-BE49-F238E27FC236}">
                <a16:creationId xmlns:a16="http://schemas.microsoft.com/office/drawing/2014/main" id="{FF7A78C8-89FB-4F35-A24A-1120489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98967"/>
            <a:ext cx="68762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C0124-6179-49EE-A3CB-C1B65FC24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568" y="2030482"/>
            <a:ext cx="7772400" cy="1470025"/>
          </a:xfrm>
        </p:spPr>
        <p:txBody>
          <a:bodyPr/>
          <a:lstStyle/>
          <a:p>
            <a:r>
              <a:rPr lang="af-Z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Hoe verander die voornaamwoorde?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D9593-75AB-43DA-A5D3-E7D74B0A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88B49-AD9E-403C-831C-A65FAB92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657404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A8F5A750-1FD1-4214-8E2D-DAD2F1E4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3" name="Prent 2">
            <a:extLst>
              <a:ext uri="{FF2B5EF4-FFF2-40B4-BE49-F238E27FC236}">
                <a16:creationId xmlns:a16="http://schemas.microsoft.com/office/drawing/2014/main" id="{7A046A87-3B1F-4816-8189-561CF2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26"/>
          <a:stretch/>
        </p:blipFill>
        <p:spPr>
          <a:xfrm>
            <a:off x="971600" y="64897"/>
            <a:ext cx="7398833" cy="1995952"/>
          </a:xfrm>
          <a:prstGeom prst="rect">
            <a:avLst/>
          </a:prstGeom>
        </p:spPr>
      </p:pic>
      <p:sp>
        <p:nvSpPr>
          <p:cNvPr id="5" name="Teksblokkie 4">
            <a:extLst>
              <a:ext uri="{FF2B5EF4-FFF2-40B4-BE49-F238E27FC236}">
                <a16:creationId xmlns:a16="http://schemas.microsoft.com/office/drawing/2014/main" id="{2CF057CD-5694-43F7-ABC4-CDDCBC277BCA}"/>
              </a:ext>
            </a:extLst>
          </p:cNvPr>
          <p:cNvSpPr txBox="1"/>
          <p:nvPr/>
        </p:nvSpPr>
        <p:spPr>
          <a:xfrm>
            <a:off x="1619672" y="159918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b="1" dirty="0"/>
              <a:t>Ek                             Jy                                       Ons      </a:t>
            </a:r>
          </a:p>
        </p:txBody>
      </p:sp>
      <p:sp>
        <p:nvSpPr>
          <p:cNvPr id="9" name="Reghoek 8">
            <a:extLst>
              <a:ext uri="{FF2B5EF4-FFF2-40B4-BE49-F238E27FC236}">
                <a16:creationId xmlns:a16="http://schemas.microsoft.com/office/drawing/2014/main" id="{B6D046D9-8AFE-4828-A126-9E998FA485CA}"/>
              </a:ext>
            </a:extLst>
          </p:cNvPr>
          <p:cNvSpPr/>
          <p:nvPr/>
        </p:nvSpPr>
        <p:spPr>
          <a:xfrm>
            <a:off x="2987824" y="2348880"/>
            <a:ext cx="340712" cy="403148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0" name="Reghoek 9">
            <a:extLst>
              <a:ext uri="{FF2B5EF4-FFF2-40B4-BE49-F238E27FC236}">
                <a16:creationId xmlns:a16="http://schemas.microsoft.com/office/drawing/2014/main" id="{60E1C7FF-7D05-451E-A57D-858B8DF8000E}"/>
              </a:ext>
            </a:extLst>
          </p:cNvPr>
          <p:cNvSpPr/>
          <p:nvPr/>
        </p:nvSpPr>
        <p:spPr>
          <a:xfrm>
            <a:off x="2987824" y="3702825"/>
            <a:ext cx="288033" cy="403148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1" name="Reghoek 10">
            <a:extLst>
              <a:ext uri="{FF2B5EF4-FFF2-40B4-BE49-F238E27FC236}">
                <a16:creationId xmlns:a16="http://schemas.microsoft.com/office/drawing/2014/main" id="{28ACA074-7F72-4B87-95EE-29BD3D324F65}"/>
              </a:ext>
            </a:extLst>
          </p:cNvPr>
          <p:cNvSpPr/>
          <p:nvPr/>
        </p:nvSpPr>
        <p:spPr>
          <a:xfrm>
            <a:off x="2836167" y="4928901"/>
            <a:ext cx="576065" cy="403148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46983FC9-592A-44E5-8859-65034777BA81}"/>
              </a:ext>
            </a:extLst>
          </p:cNvPr>
          <p:cNvSpPr txBox="1"/>
          <p:nvPr/>
        </p:nvSpPr>
        <p:spPr>
          <a:xfrm>
            <a:off x="971600" y="2348880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Ek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r>
              <a:rPr lang="af-ZA" sz="2800" dirty="0">
                <a:solidFill>
                  <a:srgbClr val="00B0F0"/>
                </a:solidFill>
              </a:rPr>
              <a:t>Jy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r>
              <a:rPr lang="af-ZA" sz="2800" dirty="0">
                <a:solidFill>
                  <a:srgbClr val="00B0F0"/>
                </a:solidFill>
              </a:rPr>
              <a:t>Ons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ksblokkie 11">
            <a:extLst>
              <a:ext uri="{FF2B5EF4-FFF2-40B4-BE49-F238E27FC236}">
                <a16:creationId xmlns:a16="http://schemas.microsoft.com/office/drawing/2014/main" id="{BF24194B-F153-41FA-9CB7-5965897D3278}"/>
              </a:ext>
            </a:extLst>
          </p:cNvPr>
          <p:cNvSpPr txBox="1"/>
          <p:nvPr/>
        </p:nvSpPr>
        <p:spPr>
          <a:xfrm>
            <a:off x="2364399" y="28400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MY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3" name="Teksblokkie 12">
            <a:extLst>
              <a:ext uri="{FF2B5EF4-FFF2-40B4-BE49-F238E27FC236}">
                <a16:creationId xmlns:a16="http://schemas.microsoft.com/office/drawing/2014/main" id="{24A9D1E5-4898-414D-9025-B1DF16386856}"/>
              </a:ext>
            </a:extLst>
          </p:cNvPr>
          <p:cNvSpPr txBox="1"/>
          <p:nvPr/>
        </p:nvSpPr>
        <p:spPr>
          <a:xfrm>
            <a:off x="2364399" y="4260663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JOU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4" name="Teksblokkie 13">
            <a:extLst>
              <a:ext uri="{FF2B5EF4-FFF2-40B4-BE49-F238E27FC236}">
                <a16:creationId xmlns:a16="http://schemas.microsoft.com/office/drawing/2014/main" id="{3EA53952-6068-45E0-BE24-59605E0F7855}"/>
              </a:ext>
            </a:extLst>
          </p:cNvPr>
          <p:cNvSpPr txBox="1"/>
          <p:nvPr/>
        </p:nvSpPr>
        <p:spPr>
          <a:xfrm>
            <a:off x="2364399" y="563774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ONS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5" name="Skyfienommer-plekhouer 14">
            <a:extLst>
              <a:ext uri="{FF2B5EF4-FFF2-40B4-BE49-F238E27FC236}">
                <a16:creationId xmlns:a16="http://schemas.microsoft.com/office/drawing/2014/main" id="{98394ED1-816D-45EE-9B83-BD1B0442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5264857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A8F5A750-1FD1-4214-8E2D-DAD2F1E4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3" name="Prent 2">
            <a:extLst>
              <a:ext uri="{FF2B5EF4-FFF2-40B4-BE49-F238E27FC236}">
                <a16:creationId xmlns:a16="http://schemas.microsoft.com/office/drawing/2014/main" id="{7A046A87-3B1F-4816-8189-561CF2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00" r="11435" b="34038"/>
          <a:stretch/>
        </p:blipFill>
        <p:spPr>
          <a:xfrm>
            <a:off x="1295636" y="576092"/>
            <a:ext cx="6552728" cy="1829817"/>
          </a:xfrm>
          <a:prstGeom prst="rect">
            <a:avLst/>
          </a:prstGeom>
        </p:spPr>
      </p:pic>
      <p:sp>
        <p:nvSpPr>
          <p:cNvPr id="6" name="Teksblokkie 5">
            <a:extLst>
              <a:ext uri="{FF2B5EF4-FFF2-40B4-BE49-F238E27FC236}">
                <a16:creationId xmlns:a16="http://schemas.microsoft.com/office/drawing/2014/main" id="{6820A814-A469-4111-AA96-D87AEDE641AC}"/>
              </a:ext>
            </a:extLst>
          </p:cNvPr>
          <p:cNvSpPr txBox="1"/>
          <p:nvPr/>
        </p:nvSpPr>
        <p:spPr>
          <a:xfrm>
            <a:off x="2807803" y="19442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b="1" dirty="0"/>
              <a:t>Hulle			Julle</a:t>
            </a:r>
          </a:p>
        </p:txBody>
      </p:sp>
      <p:sp>
        <p:nvSpPr>
          <p:cNvPr id="9" name="Teksblokkie 8">
            <a:extLst>
              <a:ext uri="{FF2B5EF4-FFF2-40B4-BE49-F238E27FC236}">
                <a16:creationId xmlns:a16="http://schemas.microsoft.com/office/drawing/2014/main" id="{6609DFC7-3730-431C-B13A-78C6454054F9}"/>
              </a:ext>
            </a:extLst>
          </p:cNvPr>
          <p:cNvSpPr txBox="1"/>
          <p:nvPr/>
        </p:nvSpPr>
        <p:spPr>
          <a:xfrm>
            <a:off x="2398703" y="344321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HULLE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0" name="Teksblokkie 9">
            <a:extLst>
              <a:ext uri="{FF2B5EF4-FFF2-40B4-BE49-F238E27FC236}">
                <a16:creationId xmlns:a16="http://schemas.microsoft.com/office/drawing/2014/main" id="{E9BF4770-C559-43A7-935B-1C0658DBEA7F}"/>
              </a:ext>
            </a:extLst>
          </p:cNvPr>
          <p:cNvSpPr txBox="1"/>
          <p:nvPr/>
        </p:nvSpPr>
        <p:spPr>
          <a:xfrm>
            <a:off x="2398703" y="486387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JULLE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4" name="Reghoek 3">
            <a:extLst>
              <a:ext uri="{FF2B5EF4-FFF2-40B4-BE49-F238E27FC236}">
                <a16:creationId xmlns:a16="http://schemas.microsoft.com/office/drawing/2014/main" id="{D7AEC0E7-987A-4F2F-97DF-4572F546A3E5}"/>
              </a:ext>
            </a:extLst>
          </p:cNvPr>
          <p:cNvSpPr/>
          <p:nvPr/>
        </p:nvSpPr>
        <p:spPr>
          <a:xfrm>
            <a:off x="2807803" y="2952092"/>
            <a:ext cx="792089" cy="491124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2" name="Reghoek 11">
            <a:extLst>
              <a:ext uri="{FF2B5EF4-FFF2-40B4-BE49-F238E27FC236}">
                <a16:creationId xmlns:a16="http://schemas.microsoft.com/office/drawing/2014/main" id="{CF25DFAF-A01F-46A2-9686-E7C0C5261BC5}"/>
              </a:ext>
            </a:extLst>
          </p:cNvPr>
          <p:cNvSpPr/>
          <p:nvPr/>
        </p:nvSpPr>
        <p:spPr>
          <a:xfrm>
            <a:off x="2807803" y="4290019"/>
            <a:ext cx="712441" cy="491124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44354223-D615-436E-A39D-1E9DAC404665}"/>
              </a:ext>
            </a:extLst>
          </p:cNvPr>
          <p:cNvSpPr txBox="1"/>
          <p:nvPr/>
        </p:nvSpPr>
        <p:spPr>
          <a:xfrm>
            <a:off x="1005904" y="295209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Hulle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r>
              <a:rPr lang="af-ZA" sz="2800" dirty="0">
                <a:solidFill>
                  <a:srgbClr val="00B0F0"/>
                </a:solidFill>
              </a:rPr>
              <a:t>Julle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</p:txBody>
      </p:sp>
      <p:sp>
        <p:nvSpPr>
          <p:cNvPr id="13" name="Skyfienommer-plekhouer 12">
            <a:extLst>
              <a:ext uri="{FF2B5EF4-FFF2-40B4-BE49-F238E27FC236}">
                <a16:creationId xmlns:a16="http://schemas.microsoft.com/office/drawing/2014/main" id="{760D9BF7-9B10-4CBD-A184-4EC728C9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16805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A8F5A750-1FD1-4214-8E2D-DAD2F1E4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3" name="Prent 2">
            <a:extLst>
              <a:ext uri="{FF2B5EF4-FFF2-40B4-BE49-F238E27FC236}">
                <a16:creationId xmlns:a16="http://schemas.microsoft.com/office/drawing/2014/main" id="{7A046A87-3B1F-4816-8189-561CF2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04"/>
          <a:stretch/>
        </p:blipFill>
        <p:spPr>
          <a:xfrm>
            <a:off x="1021914" y="136825"/>
            <a:ext cx="7398833" cy="1899249"/>
          </a:xfrm>
          <a:prstGeom prst="rect">
            <a:avLst/>
          </a:prstGeom>
        </p:spPr>
      </p:pic>
      <p:sp>
        <p:nvSpPr>
          <p:cNvPr id="7" name="Teksblokkie 6">
            <a:extLst>
              <a:ext uri="{FF2B5EF4-FFF2-40B4-BE49-F238E27FC236}">
                <a16:creationId xmlns:a16="http://schemas.microsoft.com/office/drawing/2014/main" id="{6A62C93E-4D49-48E6-B0AD-A6A519BBABBE}"/>
              </a:ext>
            </a:extLst>
          </p:cNvPr>
          <p:cNvSpPr txBox="1"/>
          <p:nvPr/>
        </p:nvSpPr>
        <p:spPr>
          <a:xfrm>
            <a:off x="6162" y="1473552"/>
            <a:ext cx="8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b="1" dirty="0"/>
              <a:t>Ek                             Hy                         Sy                                 Dit</a:t>
            </a:r>
          </a:p>
        </p:txBody>
      </p:sp>
      <p:sp>
        <p:nvSpPr>
          <p:cNvPr id="12" name="Teksblokkie 11">
            <a:extLst>
              <a:ext uri="{FF2B5EF4-FFF2-40B4-BE49-F238E27FC236}">
                <a16:creationId xmlns:a16="http://schemas.microsoft.com/office/drawing/2014/main" id="{D76250A4-14A7-461A-A370-2C8FA9D3541F}"/>
              </a:ext>
            </a:extLst>
          </p:cNvPr>
          <p:cNvSpPr txBox="1"/>
          <p:nvPr/>
        </p:nvSpPr>
        <p:spPr>
          <a:xfrm>
            <a:off x="2364399" y="28400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HOM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3" name="Teksblokkie 12">
            <a:extLst>
              <a:ext uri="{FF2B5EF4-FFF2-40B4-BE49-F238E27FC236}">
                <a16:creationId xmlns:a16="http://schemas.microsoft.com/office/drawing/2014/main" id="{E6696C62-68C9-4207-9B98-9592AAFF7B9E}"/>
              </a:ext>
            </a:extLst>
          </p:cNvPr>
          <p:cNvSpPr txBox="1"/>
          <p:nvPr/>
        </p:nvSpPr>
        <p:spPr>
          <a:xfrm>
            <a:off x="2364399" y="4260663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HAAR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14" name="Teksblokkie 13">
            <a:extLst>
              <a:ext uri="{FF2B5EF4-FFF2-40B4-BE49-F238E27FC236}">
                <a16:creationId xmlns:a16="http://schemas.microsoft.com/office/drawing/2014/main" id="{2A3CEEB9-95DB-4553-BFF9-DAC285F872A5}"/>
              </a:ext>
            </a:extLst>
          </p:cNvPr>
          <p:cNvSpPr txBox="1"/>
          <p:nvPr/>
        </p:nvSpPr>
        <p:spPr>
          <a:xfrm>
            <a:off x="2364399" y="563774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chemeClr val="bg1"/>
                </a:solidFill>
              </a:rPr>
              <a:t>Juffrou sal vinnig deur </a:t>
            </a:r>
            <a:r>
              <a:rPr lang="af-ZA" sz="2000" b="1" dirty="0">
                <a:solidFill>
                  <a:srgbClr val="00B0F0"/>
                </a:solidFill>
              </a:rPr>
              <a:t>DIT</a:t>
            </a:r>
            <a:r>
              <a:rPr lang="af-ZA" sz="2000" dirty="0">
                <a:solidFill>
                  <a:schemeClr val="bg1"/>
                </a:solidFill>
              </a:rPr>
              <a:t> gehelp word.</a:t>
            </a:r>
          </a:p>
        </p:txBody>
      </p:sp>
      <p:sp>
        <p:nvSpPr>
          <p:cNvPr id="4" name="Reghoek 3">
            <a:extLst>
              <a:ext uri="{FF2B5EF4-FFF2-40B4-BE49-F238E27FC236}">
                <a16:creationId xmlns:a16="http://schemas.microsoft.com/office/drawing/2014/main" id="{C48C38F0-FCF1-4E60-84D8-20E9CDE3C9A3}"/>
              </a:ext>
            </a:extLst>
          </p:cNvPr>
          <p:cNvSpPr/>
          <p:nvPr/>
        </p:nvSpPr>
        <p:spPr>
          <a:xfrm>
            <a:off x="2823753" y="2412415"/>
            <a:ext cx="596119" cy="441515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5" name="Reghoek 14">
            <a:extLst>
              <a:ext uri="{FF2B5EF4-FFF2-40B4-BE49-F238E27FC236}">
                <a16:creationId xmlns:a16="http://schemas.microsoft.com/office/drawing/2014/main" id="{5FFC7581-139B-4A17-B047-FC1B97D2EC74}"/>
              </a:ext>
            </a:extLst>
          </p:cNvPr>
          <p:cNvSpPr/>
          <p:nvPr/>
        </p:nvSpPr>
        <p:spPr>
          <a:xfrm>
            <a:off x="2795886" y="3721412"/>
            <a:ext cx="596119" cy="441515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6" name="Reghoek 15">
            <a:extLst>
              <a:ext uri="{FF2B5EF4-FFF2-40B4-BE49-F238E27FC236}">
                <a16:creationId xmlns:a16="http://schemas.microsoft.com/office/drawing/2014/main" id="{0BE3531C-5FC0-4859-B36F-7D263D75C448}"/>
              </a:ext>
            </a:extLst>
          </p:cNvPr>
          <p:cNvSpPr/>
          <p:nvPr/>
        </p:nvSpPr>
        <p:spPr>
          <a:xfrm>
            <a:off x="2795887" y="4973579"/>
            <a:ext cx="596119" cy="441515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045A8D30-17E9-439D-AB39-1664C4CD0C08}"/>
              </a:ext>
            </a:extLst>
          </p:cNvPr>
          <p:cNvSpPr txBox="1"/>
          <p:nvPr/>
        </p:nvSpPr>
        <p:spPr>
          <a:xfrm>
            <a:off x="971600" y="2348880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r>
              <a:rPr lang="af-ZA" sz="2800" dirty="0">
                <a:solidFill>
                  <a:srgbClr val="00B0F0"/>
                </a:solidFill>
              </a:rPr>
              <a:t>Sy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endParaRPr lang="af-ZA" sz="2800" dirty="0">
              <a:solidFill>
                <a:schemeClr val="bg1"/>
              </a:solidFill>
            </a:endParaRPr>
          </a:p>
          <a:p>
            <a:pPr algn="ctr"/>
            <a:r>
              <a:rPr lang="af-ZA" sz="2800" dirty="0">
                <a:solidFill>
                  <a:srgbClr val="00B0F0"/>
                </a:solidFill>
              </a:rPr>
              <a:t>Dit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sal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juffrou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vinnig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66FF33"/>
                </a:solidFill>
              </a:rPr>
              <a:t>help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Skyfienommer-plekhouer 16">
            <a:extLst>
              <a:ext uri="{FF2B5EF4-FFF2-40B4-BE49-F238E27FC236}">
                <a16:creationId xmlns:a16="http://schemas.microsoft.com/office/drawing/2014/main" id="{F5F8D4B6-EE8F-46BB-B063-A19DE255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80312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i.ebayimg.com/images/g/rEsAAOSw4A5YnxTo/s-l1600.jpg">
            <a:extLst>
              <a:ext uri="{FF2B5EF4-FFF2-40B4-BE49-F238E27FC236}">
                <a16:creationId xmlns:a16="http://schemas.microsoft.com/office/drawing/2014/main" id="{FF7A78C8-89FB-4F35-A24A-1120489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8967"/>
            <a:ext cx="842493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C0124-6179-49EE-A3CB-C1B65FC24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552" y="1844824"/>
            <a:ext cx="7772400" cy="2334622"/>
          </a:xfrm>
        </p:spPr>
        <p:txBody>
          <a:bodyPr>
            <a:normAutofit/>
          </a:bodyPr>
          <a:lstStyle/>
          <a:p>
            <a:r>
              <a:rPr lang="af-Z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Wat gebeur as daar spesiale hulpwerkwoorde in die sin is?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CEA80-4B7E-44D8-9EB5-F19F0DE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6C035-8F9F-46A0-A2FB-E6D2EF98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234161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13C6E-7D87-43BD-AA67-DA2CEE43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af-ZA" dirty="0">
                <a:solidFill>
                  <a:schemeClr val="bg1"/>
                </a:solidFill>
                <a:latin typeface="Cooper Black" panose="0208090404030B020404" pitchFamily="18" charset="0"/>
              </a:rPr>
              <a:t>Hulpwerkwoorde 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A29F7CDF-875D-4618-A234-E2BD7796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157659F-D4D8-47EA-9398-FFF889A9C701}"/>
              </a:ext>
            </a:extLst>
          </p:cNvPr>
          <p:cNvSpPr txBox="1">
            <a:spLocks/>
          </p:cNvSpPr>
          <p:nvPr/>
        </p:nvSpPr>
        <p:spPr>
          <a:xfrm>
            <a:off x="1615665" y="1718720"/>
            <a:ext cx="5912670" cy="40436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Arial" pitchFamily="34" charset="0"/>
              <a:buNone/>
            </a:pPr>
            <a:r>
              <a:rPr lang="af-ZA" dirty="0">
                <a:latin typeface="Cooper Black" panose="0208090404030B020404" pitchFamily="18" charset="0"/>
              </a:rPr>
              <a:t>wil/wou     		kan/kon    moet/moes     	gaan   </a:t>
            </a:r>
          </a:p>
          <a:p>
            <a:pPr marL="0" indent="0" algn="ctr">
              <a:lnSpc>
                <a:spcPct val="250000"/>
              </a:lnSpc>
              <a:buFont typeface="Arial" pitchFamily="34" charset="0"/>
              <a:buNone/>
            </a:pPr>
            <a:r>
              <a:rPr lang="af-ZA" dirty="0">
                <a:latin typeface="Cooper Black" panose="0208090404030B020404" pitchFamily="18" charset="0"/>
              </a:rPr>
              <a:t>mag</a:t>
            </a:r>
            <a:endParaRPr lang="en-ZA" dirty="0">
              <a:latin typeface="Cooper Black" panose="0208090404030B020404" pitchFamily="18" charset="0"/>
            </a:endParaRPr>
          </a:p>
        </p:txBody>
      </p:sp>
      <p:sp>
        <p:nvSpPr>
          <p:cNvPr id="5" name="Google Shape;62;p13">
            <a:extLst>
              <a:ext uri="{FF2B5EF4-FFF2-40B4-BE49-F238E27FC236}">
                <a16:creationId xmlns:a16="http://schemas.microsoft.com/office/drawing/2014/main" id="{66D69861-E579-4CE3-A312-3A2CB2696DE7}"/>
              </a:ext>
            </a:extLst>
          </p:cNvPr>
          <p:cNvSpPr txBox="1">
            <a:spLocks/>
          </p:cNvSpPr>
          <p:nvPr/>
        </p:nvSpPr>
        <p:spPr>
          <a:xfrm>
            <a:off x="7598666" y="274638"/>
            <a:ext cx="1088134" cy="850106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44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44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kyfienommer-plekhouer 5">
            <a:extLst>
              <a:ext uri="{FF2B5EF4-FFF2-40B4-BE49-F238E27FC236}">
                <a16:creationId xmlns:a16="http://schemas.microsoft.com/office/drawing/2014/main" id="{099F41EC-99BF-4B98-B613-99C4673B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689892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f-ZA" sz="2800" dirty="0">
                <a:solidFill>
                  <a:schemeClr val="bg1"/>
                </a:solidFill>
                <a:latin typeface="Cooper Black" panose="0208090404030B020404" pitchFamily="18" charset="0"/>
              </a:rPr>
              <a:t>Die Lydende en Bedrywende vorm is maklik om te verstaan mits jy STOMP ken.</a:t>
            </a:r>
          </a:p>
          <a:p>
            <a:pPr marL="0" indent="0" algn="ctr">
              <a:buNone/>
            </a:pPr>
            <a:endParaRPr lang="af-ZA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endParaRPr lang="af-ZA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endParaRPr lang="af-ZA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endParaRPr lang="af-ZA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af-ZA" sz="2800" dirty="0">
                <a:solidFill>
                  <a:schemeClr val="bg1"/>
                </a:solidFill>
                <a:latin typeface="Cooper Black" panose="0208090404030B020404" pitchFamily="18" charset="0"/>
              </a:rPr>
              <a:t>Kom ons kyk hoe gebruik ons STOMP om Lydende en Bedrywende vorm beter te verstaan.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EAB7738E-76DD-40B0-A973-5C1FDD75B845}"/>
              </a:ext>
            </a:extLst>
          </p:cNvPr>
          <p:cNvSpPr txBox="1">
            <a:spLocks/>
          </p:cNvSpPr>
          <p:nvPr/>
        </p:nvSpPr>
        <p:spPr>
          <a:xfrm>
            <a:off x="7628246" y="2708920"/>
            <a:ext cx="966341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af-ZA" sz="5400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</a:p>
        </p:txBody>
      </p:sp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9424A0CA-93FE-4C26-AB81-E10010904D47}"/>
              </a:ext>
            </a:extLst>
          </p:cNvPr>
          <p:cNvSpPr txBox="1">
            <a:spLocks/>
          </p:cNvSpPr>
          <p:nvPr/>
        </p:nvSpPr>
        <p:spPr>
          <a:xfrm>
            <a:off x="6428998" y="2708920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AD22A8F1-A6E2-4744-A03E-7639386B9B3F}"/>
              </a:ext>
            </a:extLst>
          </p:cNvPr>
          <p:cNvSpPr txBox="1">
            <a:spLocks/>
          </p:cNvSpPr>
          <p:nvPr/>
        </p:nvSpPr>
        <p:spPr>
          <a:xfrm>
            <a:off x="5229750" y="2708920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1D4D306B-5978-4F9B-9F2B-9812E7089022}"/>
              </a:ext>
            </a:extLst>
          </p:cNvPr>
          <p:cNvSpPr txBox="1">
            <a:spLocks/>
          </p:cNvSpPr>
          <p:nvPr/>
        </p:nvSpPr>
        <p:spPr>
          <a:xfrm>
            <a:off x="3997000" y="2708920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61;p13">
            <a:extLst>
              <a:ext uri="{FF2B5EF4-FFF2-40B4-BE49-F238E27FC236}">
                <a16:creationId xmlns:a16="http://schemas.microsoft.com/office/drawing/2014/main" id="{A99ABE21-2555-45A6-AAE5-E6AF6A1CD4B6}"/>
              </a:ext>
            </a:extLst>
          </p:cNvPr>
          <p:cNvSpPr txBox="1">
            <a:spLocks/>
          </p:cNvSpPr>
          <p:nvPr/>
        </p:nvSpPr>
        <p:spPr>
          <a:xfrm>
            <a:off x="2779682" y="2724962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0" name="Google Shape;62;p13">
            <a:extLst>
              <a:ext uri="{FF2B5EF4-FFF2-40B4-BE49-F238E27FC236}">
                <a16:creationId xmlns:a16="http://schemas.microsoft.com/office/drawing/2014/main" id="{DB60A222-6693-4D6F-82A5-9EEF4AD4DE4F}"/>
              </a:ext>
            </a:extLst>
          </p:cNvPr>
          <p:cNvSpPr txBox="1">
            <a:spLocks/>
          </p:cNvSpPr>
          <p:nvPr/>
        </p:nvSpPr>
        <p:spPr>
          <a:xfrm>
            <a:off x="1748660" y="2724962"/>
            <a:ext cx="966341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</a:p>
        </p:txBody>
      </p:sp>
      <p:sp>
        <p:nvSpPr>
          <p:cNvPr id="11" name="Google Shape;63;p13">
            <a:extLst>
              <a:ext uri="{FF2B5EF4-FFF2-40B4-BE49-F238E27FC236}">
                <a16:creationId xmlns:a16="http://schemas.microsoft.com/office/drawing/2014/main" id="{5AD471F4-48A7-47A5-B641-7E32E407427A}"/>
              </a:ext>
            </a:extLst>
          </p:cNvPr>
          <p:cNvSpPr txBox="1">
            <a:spLocks/>
          </p:cNvSpPr>
          <p:nvPr/>
        </p:nvSpPr>
        <p:spPr>
          <a:xfrm>
            <a:off x="533980" y="2724962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2" name="Skyfienommer-plekhouer 11">
            <a:extLst>
              <a:ext uri="{FF2B5EF4-FFF2-40B4-BE49-F238E27FC236}">
                <a16:creationId xmlns:a16="http://schemas.microsoft.com/office/drawing/2014/main" id="{9D444CC8-A0E7-45DE-A031-281C404C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016683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kan nou sy tas in die klas bêre.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Sy tas kan nou deur hom in die klas gebêre word.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E1ED7BAD-8BE5-41D7-A94D-287AA6068CF7}"/>
              </a:ext>
            </a:extLst>
          </p:cNvPr>
          <p:cNvSpPr txBox="1"/>
          <p:nvPr/>
        </p:nvSpPr>
        <p:spPr>
          <a:xfrm>
            <a:off x="1596050" y="3297846"/>
            <a:ext cx="6260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HANTEER SOOS TOEKOMENDE TYD</a:t>
            </a:r>
            <a:endParaRPr lang="en-ZA" sz="3200" b="1" dirty="0">
              <a:solidFill>
                <a:srgbClr val="FFC000"/>
              </a:solidFill>
            </a:endParaRPr>
          </a:p>
        </p:txBody>
      </p:sp>
      <p:sp>
        <p:nvSpPr>
          <p:cNvPr id="9" name="Skyfienommer-plekhouer 8">
            <a:extLst>
              <a:ext uri="{FF2B5EF4-FFF2-40B4-BE49-F238E27FC236}">
                <a16:creationId xmlns:a16="http://schemas.microsoft.com/office/drawing/2014/main" id="{F4F6824A-A7A7-48A3-8387-19FE6364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462228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ghoek 32">
            <a:extLst>
              <a:ext uri="{FF2B5EF4-FFF2-40B4-BE49-F238E27FC236}">
                <a16:creationId xmlns:a16="http://schemas.microsoft.com/office/drawing/2014/main" id="{81D59317-D9E7-400E-B00B-5C911E1DFE74}"/>
              </a:ext>
            </a:extLst>
          </p:cNvPr>
          <p:cNvSpPr/>
          <p:nvPr/>
        </p:nvSpPr>
        <p:spPr>
          <a:xfrm>
            <a:off x="4244534" y="4983992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2136748" y="1287210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570975" y="1284405"/>
            <a:ext cx="8229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33"/>
                </a:solidFill>
              </a:rPr>
              <a:t>kan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nou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sy tas</a:t>
            </a:r>
            <a:r>
              <a:rPr lang="af-ZA" sz="2800" dirty="0">
                <a:solidFill>
                  <a:srgbClr val="00B0F0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in die klas </a:t>
            </a:r>
            <a:r>
              <a:rPr lang="af-ZA" sz="2800" b="1" dirty="0">
                <a:solidFill>
                  <a:srgbClr val="66FF33"/>
                </a:solidFill>
              </a:rPr>
              <a:t>bêre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570975" y="481247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Sy tas</a:t>
            </a:r>
            <a:r>
              <a:rPr lang="af-ZA" sz="2800" dirty="0">
                <a:solidFill>
                  <a:srgbClr val="00B0F0"/>
                </a:solidFill>
              </a:rPr>
              <a:t> </a:t>
            </a:r>
            <a:r>
              <a:rPr lang="af-ZA" sz="3600" b="1" dirty="0">
                <a:solidFill>
                  <a:srgbClr val="FFFF00"/>
                </a:solidFill>
              </a:rPr>
              <a:t>KAN </a:t>
            </a:r>
            <a:r>
              <a:rPr lang="af-ZA" sz="2800" dirty="0">
                <a:solidFill>
                  <a:srgbClr val="FF0000"/>
                </a:solidFill>
              </a:rPr>
              <a:t>nou </a:t>
            </a:r>
            <a:r>
              <a:rPr lang="af-ZA" sz="3600" b="1" dirty="0">
                <a:solidFill>
                  <a:srgbClr val="FFFF00"/>
                </a:solidFill>
              </a:rPr>
              <a:t>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in die klas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33"/>
                </a:solidFill>
              </a:rPr>
              <a:t>bêre </a:t>
            </a:r>
            <a:r>
              <a:rPr lang="af-ZA" sz="3600" b="1" dirty="0">
                <a:solidFill>
                  <a:srgbClr val="FFFF00"/>
                </a:solidFill>
              </a:rPr>
              <a:t>word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3" y="1796785"/>
            <a:ext cx="2301288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059465" y="99150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2136748" y="1033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811701" y="4649761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4255165" y="459800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281791" y="209820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749254" y="95613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638477" y="451631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1778941" y="4516317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111930" y="3416743"/>
            <a:ext cx="3815955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”kan deur ... ge- word” by die lydende vorm.</a:t>
            </a:r>
          </a:p>
        </p:txBody>
      </p:sp>
      <p:sp>
        <p:nvSpPr>
          <p:cNvPr id="32" name="Teksblokkie 31">
            <a:extLst>
              <a:ext uri="{FF2B5EF4-FFF2-40B4-BE49-F238E27FC236}">
                <a16:creationId xmlns:a16="http://schemas.microsoft.com/office/drawing/2014/main" id="{A202E274-BA91-4E91-95E3-D67750E1F02A}"/>
              </a:ext>
            </a:extLst>
          </p:cNvPr>
          <p:cNvSpPr txBox="1"/>
          <p:nvPr/>
        </p:nvSpPr>
        <p:spPr>
          <a:xfrm>
            <a:off x="4325794" y="2458532"/>
            <a:ext cx="30346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T + W kom tussen ”kan” en ”deur”</a:t>
            </a:r>
          </a:p>
          <a:p>
            <a:pPr algn="ctr"/>
            <a:endParaRPr lang="af-ZA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kan</a:t>
            </a:r>
            <a:r>
              <a:rPr lang="af-ZA" b="1" dirty="0">
                <a:solidFill>
                  <a:srgbClr val="FF0000"/>
                </a:solidFill>
                <a:latin typeface="Arial Black" panose="020B0A04020102020204" pitchFamily="34" charset="0"/>
              </a:rPr>
              <a:t> nou </a:t>
            </a:r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deur</a:t>
            </a:r>
          </a:p>
        </p:txBody>
      </p:sp>
      <p:sp>
        <p:nvSpPr>
          <p:cNvPr id="35" name="Google Shape;62;p13">
            <a:extLst>
              <a:ext uri="{FF2B5EF4-FFF2-40B4-BE49-F238E27FC236}">
                <a16:creationId xmlns:a16="http://schemas.microsoft.com/office/drawing/2014/main" id="{CBE08D13-2B7B-4E90-8226-AA1100B653A2}"/>
              </a:ext>
            </a:extLst>
          </p:cNvPr>
          <p:cNvSpPr txBox="1">
            <a:spLocks/>
          </p:cNvSpPr>
          <p:nvPr/>
        </p:nvSpPr>
        <p:spPr>
          <a:xfrm>
            <a:off x="5145430" y="968092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6" name="Google Shape;63;p13">
            <a:extLst>
              <a:ext uri="{FF2B5EF4-FFF2-40B4-BE49-F238E27FC236}">
                <a16:creationId xmlns:a16="http://schemas.microsoft.com/office/drawing/2014/main" id="{648F1EBD-5F64-4B4F-95D2-5F040B064CF8}"/>
              </a:ext>
            </a:extLst>
          </p:cNvPr>
          <p:cNvSpPr txBox="1">
            <a:spLocks/>
          </p:cNvSpPr>
          <p:nvPr/>
        </p:nvSpPr>
        <p:spPr>
          <a:xfrm>
            <a:off x="3230181" y="1023180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7" name="Google Shape;62;p13">
            <a:extLst>
              <a:ext uri="{FF2B5EF4-FFF2-40B4-BE49-F238E27FC236}">
                <a16:creationId xmlns:a16="http://schemas.microsoft.com/office/drawing/2014/main" id="{1E4D0D99-124B-4DA6-A604-9BE5C4ADC143}"/>
              </a:ext>
            </a:extLst>
          </p:cNvPr>
          <p:cNvSpPr txBox="1">
            <a:spLocks/>
          </p:cNvSpPr>
          <p:nvPr/>
        </p:nvSpPr>
        <p:spPr>
          <a:xfrm>
            <a:off x="5521736" y="45509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FDE7BCDE-B330-4836-A63F-9CC74D6291B1}"/>
              </a:ext>
            </a:extLst>
          </p:cNvPr>
          <p:cNvSpPr txBox="1">
            <a:spLocks/>
          </p:cNvSpPr>
          <p:nvPr/>
        </p:nvSpPr>
        <p:spPr>
          <a:xfrm>
            <a:off x="2522410" y="4577872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cxnSp>
        <p:nvCxnSpPr>
          <p:cNvPr id="11" name="Reguit pyltjieverbinder 10">
            <a:extLst>
              <a:ext uri="{FF2B5EF4-FFF2-40B4-BE49-F238E27FC236}">
                <a16:creationId xmlns:a16="http://schemas.microsoft.com/office/drawing/2014/main" id="{4EAA7422-982A-4232-9910-0CBA94C5B087}"/>
              </a:ext>
            </a:extLst>
          </p:cNvPr>
          <p:cNvCxnSpPr>
            <a:stCxn id="32" idx="2"/>
            <a:endCxn id="38" idx="0"/>
          </p:cNvCxnSpPr>
          <p:nvPr/>
        </p:nvCxnSpPr>
        <p:spPr>
          <a:xfrm flipH="1">
            <a:off x="2871262" y="3658861"/>
            <a:ext cx="2971872" cy="91901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guit pyltjieverbinder 16">
            <a:extLst>
              <a:ext uri="{FF2B5EF4-FFF2-40B4-BE49-F238E27FC236}">
                <a16:creationId xmlns:a16="http://schemas.microsoft.com/office/drawing/2014/main" id="{EF34CD66-2FEB-4599-AE49-43D723983594}"/>
              </a:ext>
            </a:extLst>
          </p:cNvPr>
          <p:cNvCxnSpPr>
            <a:stCxn id="32" idx="2"/>
            <a:endCxn id="37" idx="0"/>
          </p:cNvCxnSpPr>
          <p:nvPr/>
        </p:nvCxnSpPr>
        <p:spPr>
          <a:xfrm>
            <a:off x="5843134" y="3658861"/>
            <a:ext cx="27454" cy="89213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kyfienommer-plekhouer 11">
            <a:extLst>
              <a:ext uri="{FF2B5EF4-FFF2-40B4-BE49-F238E27FC236}">
                <a16:creationId xmlns:a16="http://schemas.microsoft.com/office/drawing/2014/main" id="{2441A953-6C5B-4BB6-A842-3ECA3F2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894934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13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i.ebayimg.com/images/g/rEsAAOSw4A5YnxTo/s-l1600.jpg">
            <a:extLst>
              <a:ext uri="{FF2B5EF4-FFF2-40B4-BE49-F238E27FC236}">
                <a16:creationId xmlns:a16="http://schemas.microsoft.com/office/drawing/2014/main" id="{FF7A78C8-89FB-4F35-A24A-1120489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5491"/>
            <a:ext cx="68762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C0124-6179-49EE-A3CB-C1B65FC24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5470"/>
            <a:ext cx="7772400" cy="1470025"/>
          </a:xfrm>
        </p:spPr>
        <p:txBody>
          <a:bodyPr/>
          <a:lstStyle/>
          <a:p>
            <a:r>
              <a:rPr lang="af-Z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Watter stappe kan ek volg?</a:t>
            </a:r>
          </a:p>
        </p:txBody>
      </p:sp>
      <p:pic>
        <p:nvPicPr>
          <p:cNvPr id="3076" name="Picture 4" descr="Image result for follow these steps">
            <a:extLst>
              <a:ext uri="{FF2B5EF4-FFF2-40B4-BE49-F238E27FC236}">
                <a16:creationId xmlns:a16="http://schemas.microsoft.com/office/drawing/2014/main" id="{6D60DF36-E17E-468E-B232-E7B4B858E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t="20796" r="32775" b="915"/>
          <a:stretch/>
        </p:blipFill>
        <p:spPr bwMode="auto">
          <a:xfrm>
            <a:off x="3563888" y="3885474"/>
            <a:ext cx="2330152" cy="21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457E7-54E2-45B5-8D6E-2FAE5C6D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5A39-5C34-46DD-8A81-FB88716C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04043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0F75206F-1D66-4A3B-A661-23B9E7D2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pic>
        <p:nvPicPr>
          <p:cNvPr id="4" name="Prent 3">
            <a:extLst>
              <a:ext uri="{FF2B5EF4-FFF2-40B4-BE49-F238E27FC236}">
                <a16:creationId xmlns:a16="http://schemas.microsoft.com/office/drawing/2014/main" id="{13A302A8-5EE1-4768-BDBC-EE64153F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" y="1164844"/>
            <a:ext cx="8198971" cy="4484385"/>
          </a:xfrm>
          <a:prstGeom prst="rect">
            <a:avLst/>
          </a:prstGeom>
        </p:spPr>
      </p:pic>
      <p:sp>
        <p:nvSpPr>
          <p:cNvPr id="5" name="Teksblokkie 4">
            <a:extLst>
              <a:ext uri="{FF2B5EF4-FFF2-40B4-BE49-F238E27FC236}">
                <a16:creationId xmlns:a16="http://schemas.microsoft.com/office/drawing/2014/main" id="{41F1437D-F06C-498C-9C9D-9756A9099B39}"/>
              </a:ext>
            </a:extLst>
          </p:cNvPr>
          <p:cNvSpPr txBox="1"/>
          <p:nvPr/>
        </p:nvSpPr>
        <p:spPr>
          <a:xfrm>
            <a:off x="107504" y="111626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</a:rPr>
              <a:t>Teenwoordige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tyd</a:t>
            </a:r>
            <a:r>
              <a:rPr lang="en-US" sz="2400" b="1" dirty="0">
                <a:solidFill>
                  <a:srgbClr val="FFC000"/>
                </a:solidFill>
              </a:rPr>
              <a:t> – Present tense</a:t>
            </a:r>
            <a:endParaRPr lang="en-ZA" sz="2400" b="1" dirty="0">
              <a:solidFill>
                <a:srgbClr val="FFC000"/>
              </a:solidFill>
            </a:endParaRPr>
          </a:p>
        </p:txBody>
      </p:sp>
      <p:sp>
        <p:nvSpPr>
          <p:cNvPr id="6" name="Skyfienommer-plekhouer 5">
            <a:extLst>
              <a:ext uri="{FF2B5EF4-FFF2-40B4-BE49-F238E27FC236}">
                <a16:creationId xmlns:a16="http://schemas.microsoft.com/office/drawing/2014/main" id="{123827CE-D8CC-45EC-9A30-D8BFF4D6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25488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0F75206F-1D66-4A3B-A661-23B9E7D2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3" name="Teksblokkie 2">
            <a:extLst>
              <a:ext uri="{FF2B5EF4-FFF2-40B4-BE49-F238E27FC236}">
                <a16:creationId xmlns:a16="http://schemas.microsoft.com/office/drawing/2014/main" id="{E5EC47EC-68A3-47F4-88F6-682E54313E9B}"/>
              </a:ext>
            </a:extLst>
          </p:cNvPr>
          <p:cNvSpPr txBox="1"/>
          <p:nvPr/>
        </p:nvSpPr>
        <p:spPr>
          <a:xfrm>
            <a:off x="107504" y="14462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Verlede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tyd</a:t>
            </a:r>
            <a:r>
              <a:rPr lang="en-US" sz="2400" b="1" dirty="0">
                <a:solidFill>
                  <a:srgbClr val="FFFF00"/>
                </a:solidFill>
              </a:rPr>
              <a:t> – Past tense</a:t>
            </a:r>
            <a:endParaRPr lang="en-ZA" sz="2400" b="1" dirty="0">
              <a:solidFill>
                <a:srgbClr val="FFFF00"/>
              </a:solidFill>
            </a:endParaRPr>
          </a:p>
        </p:txBody>
      </p:sp>
      <p:pic>
        <p:nvPicPr>
          <p:cNvPr id="5" name="Prent 4">
            <a:extLst>
              <a:ext uri="{FF2B5EF4-FFF2-40B4-BE49-F238E27FC236}">
                <a16:creationId xmlns:a16="http://schemas.microsoft.com/office/drawing/2014/main" id="{57EADB45-DE83-466E-A450-4E4A7FEE8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/>
          <a:stretch/>
        </p:blipFill>
        <p:spPr>
          <a:xfrm>
            <a:off x="401009" y="1340768"/>
            <a:ext cx="8341982" cy="4517694"/>
          </a:xfrm>
          <a:prstGeom prst="rect">
            <a:avLst/>
          </a:prstGeom>
        </p:spPr>
      </p:pic>
      <p:sp>
        <p:nvSpPr>
          <p:cNvPr id="6" name="Skyfienommer-plekhouer 5">
            <a:extLst>
              <a:ext uri="{FF2B5EF4-FFF2-40B4-BE49-F238E27FC236}">
                <a16:creationId xmlns:a16="http://schemas.microsoft.com/office/drawing/2014/main" id="{D61D96BF-2E91-4A95-912C-604559F0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177917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opvoet-plekhouer 1">
            <a:extLst>
              <a:ext uri="{FF2B5EF4-FFF2-40B4-BE49-F238E27FC236}">
                <a16:creationId xmlns:a16="http://schemas.microsoft.com/office/drawing/2014/main" id="{0F75206F-1D66-4A3B-A661-23B9E7D2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3" name="Teksblokkie 2">
            <a:extLst>
              <a:ext uri="{FF2B5EF4-FFF2-40B4-BE49-F238E27FC236}">
                <a16:creationId xmlns:a16="http://schemas.microsoft.com/office/drawing/2014/main" id="{597F5B59-EEAC-4056-956A-72E6B3B22234}"/>
              </a:ext>
            </a:extLst>
          </p:cNvPr>
          <p:cNvSpPr txBox="1"/>
          <p:nvPr/>
        </p:nvSpPr>
        <p:spPr>
          <a:xfrm>
            <a:off x="107504" y="136525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66CC"/>
                </a:solidFill>
              </a:rPr>
              <a:t>Toekomende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b="1" dirty="0" err="1">
                <a:solidFill>
                  <a:srgbClr val="FF66CC"/>
                </a:solidFill>
              </a:rPr>
              <a:t>tyd</a:t>
            </a:r>
            <a:r>
              <a:rPr lang="en-US" sz="2400" b="1" dirty="0">
                <a:solidFill>
                  <a:srgbClr val="FF66CC"/>
                </a:solidFill>
              </a:rPr>
              <a:t> – Future tense</a:t>
            </a:r>
            <a:endParaRPr lang="en-ZA" sz="2400" b="1" dirty="0">
              <a:solidFill>
                <a:srgbClr val="FF66CC"/>
              </a:solidFill>
            </a:endParaRPr>
          </a:p>
        </p:txBody>
      </p:sp>
      <p:pic>
        <p:nvPicPr>
          <p:cNvPr id="7" name="Prent 6">
            <a:extLst>
              <a:ext uri="{FF2B5EF4-FFF2-40B4-BE49-F238E27FC236}">
                <a16:creationId xmlns:a16="http://schemas.microsoft.com/office/drawing/2014/main" id="{340639BA-1D1B-4CC1-9227-2946C0389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9" y="1202114"/>
            <a:ext cx="8457782" cy="4550312"/>
          </a:xfrm>
          <a:prstGeom prst="rect">
            <a:avLst/>
          </a:prstGeom>
        </p:spPr>
      </p:pic>
      <p:sp>
        <p:nvSpPr>
          <p:cNvPr id="8" name="Skyfienommer-plekhouer 7">
            <a:extLst>
              <a:ext uri="{FF2B5EF4-FFF2-40B4-BE49-F238E27FC236}">
                <a16:creationId xmlns:a16="http://schemas.microsoft.com/office/drawing/2014/main" id="{DD9937A5-7AC1-4DFB-B9A5-943B8533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318969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38622-9A74-4820-89F3-7BEE51DA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94" y="2526566"/>
            <a:ext cx="5512450" cy="1804868"/>
          </a:xfrm>
        </p:spPr>
        <p:txBody>
          <a:bodyPr anchor="t">
            <a:normAutofit/>
          </a:bodyPr>
          <a:lstStyle/>
          <a:p>
            <a:r>
              <a:rPr lang="af-ZA" sz="2800" dirty="0">
                <a:solidFill>
                  <a:schemeClr val="bg1"/>
                </a:solidFill>
              </a:rPr>
              <a:t>Juffrou Marelize</a:t>
            </a:r>
            <a:br>
              <a:rPr lang="af-ZA" sz="2800" dirty="0">
                <a:solidFill>
                  <a:schemeClr val="bg1"/>
                </a:solidFill>
              </a:rPr>
            </a:br>
            <a:r>
              <a:rPr lang="af-ZA" sz="2800" dirty="0">
                <a:solidFill>
                  <a:schemeClr val="bg1"/>
                </a:solidFill>
                <a:hlinkClick r:id="rId3"/>
              </a:rPr>
              <a:t>www.swanies.co.za</a:t>
            </a:r>
            <a:br>
              <a:rPr lang="af-ZA" sz="2800" dirty="0">
                <a:solidFill>
                  <a:schemeClr val="bg1"/>
                </a:solidFill>
              </a:rPr>
            </a:br>
            <a:r>
              <a:rPr lang="af-ZA" sz="2800" dirty="0">
                <a:solidFill>
                  <a:schemeClr val="bg1"/>
                </a:solidFill>
                <a:hlinkClick r:id="rId4"/>
              </a:rPr>
              <a:t>juffroumarelize@swanies.co.za</a:t>
            </a:r>
            <a:r>
              <a:rPr lang="af-ZA" sz="2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Loopvoet-plekhouer 3">
            <a:extLst>
              <a:ext uri="{FF2B5EF4-FFF2-40B4-BE49-F238E27FC236}">
                <a16:creationId xmlns:a16="http://schemas.microsoft.com/office/drawing/2014/main" id="{069BCE9D-4406-4444-B924-D82DCC62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5" name="Skyfienommer-plekhouer 4">
            <a:extLst>
              <a:ext uri="{FF2B5EF4-FFF2-40B4-BE49-F238E27FC236}">
                <a16:creationId xmlns:a16="http://schemas.microsoft.com/office/drawing/2014/main" id="{7574908D-2663-4D7D-99F6-B3666EDC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D7D-22B6-484E-9C09-EF29877C86C3}" type="slidenum">
              <a:rPr lang="en-ZA" smtClean="0"/>
              <a:t>36</a:t>
            </a:fld>
            <a:endParaRPr lang="en-ZA"/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DD0E881-2541-4498-87CA-6BEA0F1167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1991" r="16400" b="46850"/>
          <a:stretch/>
        </p:blipFill>
        <p:spPr>
          <a:xfrm>
            <a:off x="5580112" y="1484784"/>
            <a:ext cx="2808312" cy="350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853838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052736"/>
            <a:ext cx="8784976" cy="5382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Daar is 5 gedeeltes van Sv1TOMPv2 wat belangrik is vir Lydende en bedrywende vorm.</a:t>
            </a:r>
          </a:p>
          <a:p>
            <a:pPr marL="0" indent="0" algn="ctr">
              <a:buNone/>
            </a:pPr>
            <a:endParaRPr lang="af-ZA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Subject, Time, Object, Manner en Verb 1+2</a:t>
            </a:r>
          </a:p>
          <a:p>
            <a:pPr marL="0" indent="0" algn="ctr">
              <a:buNone/>
            </a:pPr>
            <a:endParaRPr lang="af-ZA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13" name="Google Shape;57;p13">
            <a:extLst>
              <a:ext uri="{FF2B5EF4-FFF2-40B4-BE49-F238E27FC236}">
                <a16:creationId xmlns:a16="http://schemas.microsoft.com/office/drawing/2014/main" id="{9ACB9D72-A376-4CD5-8071-9ED2F13E60C7}"/>
              </a:ext>
            </a:extLst>
          </p:cNvPr>
          <p:cNvSpPr txBox="1">
            <a:spLocks/>
          </p:cNvSpPr>
          <p:nvPr/>
        </p:nvSpPr>
        <p:spPr>
          <a:xfrm>
            <a:off x="7628246" y="3212976"/>
            <a:ext cx="966341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af-ZA" sz="5400" dirty="0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</a:p>
        </p:txBody>
      </p:sp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F6F5DD74-9CBF-4F10-A163-96BA6C7239AC}"/>
              </a:ext>
            </a:extLst>
          </p:cNvPr>
          <p:cNvSpPr txBox="1">
            <a:spLocks/>
          </p:cNvSpPr>
          <p:nvPr/>
        </p:nvSpPr>
        <p:spPr>
          <a:xfrm>
            <a:off x="6428998" y="3212976"/>
            <a:ext cx="1149999" cy="87787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B447A4A8-7ED2-413D-A2FB-25C881971567}"/>
              </a:ext>
            </a:extLst>
          </p:cNvPr>
          <p:cNvSpPr txBox="1">
            <a:spLocks/>
          </p:cNvSpPr>
          <p:nvPr/>
        </p:nvSpPr>
        <p:spPr>
          <a:xfrm>
            <a:off x="5229750" y="3212976"/>
            <a:ext cx="1149999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BF9345F3-F7CF-44FA-9397-F6B9174877C2}"/>
              </a:ext>
            </a:extLst>
          </p:cNvPr>
          <p:cNvSpPr txBox="1">
            <a:spLocks/>
          </p:cNvSpPr>
          <p:nvPr/>
        </p:nvSpPr>
        <p:spPr>
          <a:xfrm>
            <a:off x="3997000" y="3212976"/>
            <a:ext cx="1149999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8" name="Google Shape;61;p13">
            <a:extLst>
              <a:ext uri="{FF2B5EF4-FFF2-40B4-BE49-F238E27FC236}">
                <a16:creationId xmlns:a16="http://schemas.microsoft.com/office/drawing/2014/main" id="{545DB8DF-0ED7-47EF-B478-D4E24887FED1}"/>
              </a:ext>
            </a:extLst>
          </p:cNvPr>
          <p:cNvSpPr txBox="1">
            <a:spLocks/>
          </p:cNvSpPr>
          <p:nvPr/>
        </p:nvSpPr>
        <p:spPr>
          <a:xfrm>
            <a:off x="2779682" y="3229018"/>
            <a:ext cx="1149999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DF6333E1-16B3-41D2-B0F1-197E05BCAA18}"/>
              </a:ext>
            </a:extLst>
          </p:cNvPr>
          <p:cNvSpPr txBox="1">
            <a:spLocks/>
          </p:cNvSpPr>
          <p:nvPr/>
        </p:nvSpPr>
        <p:spPr>
          <a:xfrm>
            <a:off x="1748660" y="3229018"/>
            <a:ext cx="966341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</a:p>
        </p:txBody>
      </p:sp>
      <p:sp>
        <p:nvSpPr>
          <p:cNvPr id="20" name="Google Shape;63;p13">
            <a:extLst>
              <a:ext uri="{FF2B5EF4-FFF2-40B4-BE49-F238E27FC236}">
                <a16:creationId xmlns:a16="http://schemas.microsoft.com/office/drawing/2014/main" id="{BD580FE3-1FA6-4D71-A213-522F0264C187}"/>
              </a:ext>
            </a:extLst>
          </p:cNvPr>
          <p:cNvSpPr txBox="1">
            <a:spLocks/>
          </p:cNvSpPr>
          <p:nvPr/>
        </p:nvSpPr>
        <p:spPr>
          <a:xfrm>
            <a:off x="533980" y="3229018"/>
            <a:ext cx="1149999" cy="8778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" name="Skyfienommer-plekhouer 7">
            <a:extLst>
              <a:ext uri="{FF2B5EF4-FFF2-40B4-BE49-F238E27FC236}">
                <a16:creationId xmlns:a16="http://schemas.microsoft.com/office/drawing/2014/main" id="{4E706474-AC6B-48D1-AAAB-0FBBB94D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615891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koop die geskenk by die winkel.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 word deur hom by die winkel gekoop.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E1ED7BAD-8BE5-41D7-A94D-287AA6068CF7}"/>
              </a:ext>
            </a:extLst>
          </p:cNvPr>
          <p:cNvSpPr txBox="1"/>
          <p:nvPr/>
        </p:nvSpPr>
        <p:spPr>
          <a:xfrm>
            <a:off x="2237609" y="3245545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</a:rPr>
              <a:t>Teenwoordige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tyd</a:t>
            </a:r>
            <a:r>
              <a:rPr lang="en-US" sz="2400" b="1" dirty="0">
                <a:solidFill>
                  <a:srgbClr val="FFC000"/>
                </a:solidFill>
              </a:rPr>
              <a:t> – Present tense</a:t>
            </a:r>
            <a:endParaRPr lang="en-ZA" sz="2400" b="1" dirty="0">
              <a:solidFill>
                <a:srgbClr val="FFC000"/>
              </a:solidFill>
            </a:endParaRPr>
          </a:p>
        </p:txBody>
      </p:sp>
      <p:sp>
        <p:nvSpPr>
          <p:cNvPr id="9" name="Skyfienommer-plekhouer 8">
            <a:extLst>
              <a:ext uri="{FF2B5EF4-FFF2-40B4-BE49-F238E27FC236}">
                <a16:creationId xmlns:a16="http://schemas.microsoft.com/office/drawing/2014/main" id="{BA2D6452-7C26-42F2-8420-02B57C0B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0987304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2136748" y="1287210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4464427" y="4917209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635379" y="1268760"/>
            <a:ext cx="8229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66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2800" dirty="0">
                <a:solidFill>
                  <a:srgbClr val="FF0000"/>
                </a:solidFill>
              </a:rPr>
              <a:t>by die winkel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457200" y="480441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word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by die winkel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66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4" y="1796785"/>
            <a:ext cx="2268750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Teksblokkie 13">
            <a:extLst>
              <a:ext uri="{FF2B5EF4-FFF2-40B4-BE49-F238E27FC236}">
                <a16:creationId xmlns:a16="http://schemas.microsoft.com/office/drawing/2014/main" id="{38E0A885-A443-437A-AD7C-260E86D34FA3}"/>
              </a:ext>
            </a:extLst>
          </p:cNvPr>
          <p:cNvSpPr txBox="1"/>
          <p:nvPr/>
        </p:nvSpPr>
        <p:spPr>
          <a:xfrm>
            <a:off x="1776766" y="2379926"/>
            <a:ext cx="325070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 en O ruil plekke om.</a:t>
            </a: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059465" y="99150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2136748" y="103379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cxnSp>
        <p:nvCxnSpPr>
          <p:cNvPr id="18" name="Reguit pyltjieverbinder 17">
            <a:extLst>
              <a:ext uri="{FF2B5EF4-FFF2-40B4-BE49-F238E27FC236}">
                <a16:creationId xmlns:a16="http://schemas.microsoft.com/office/drawing/2014/main" id="{027E0B19-43BB-4BD1-AE1A-8DBEABB0BB6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475656" y="2780036"/>
            <a:ext cx="1926463" cy="2161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guit pyltjieverbinder 19">
            <a:extLst>
              <a:ext uri="{FF2B5EF4-FFF2-40B4-BE49-F238E27FC236}">
                <a16:creationId xmlns:a16="http://schemas.microsoft.com/office/drawing/2014/main" id="{C6BC0964-B401-4A72-B22D-E7361773D99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402119" y="2780036"/>
            <a:ext cx="1334738" cy="2161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941525" y="458239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4571998" y="457787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323601" y="2966148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749254" y="95613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638477" y="451631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3152344" y="439146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4408317" y="3170024"/>
            <a:ext cx="30346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”word deur ... ge-” by die lydende vorm.</a:t>
            </a:r>
          </a:p>
        </p:txBody>
      </p:sp>
      <p:cxnSp>
        <p:nvCxnSpPr>
          <p:cNvPr id="33" name="Reguit pyltjieverbinder 32">
            <a:extLst>
              <a:ext uri="{FF2B5EF4-FFF2-40B4-BE49-F238E27FC236}">
                <a16:creationId xmlns:a16="http://schemas.microsoft.com/office/drawing/2014/main" id="{3D388EF0-222B-4F3D-A819-219FA9A2CABD}"/>
              </a:ext>
            </a:extLst>
          </p:cNvPr>
          <p:cNvCxnSpPr>
            <a:stCxn id="31" idx="2"/>
          </p:cNvCxnSpPr>
          <p:nvPr/>
        </p:nvCxnSpPr>
        <p:spPr>
          <a:xfrm flipH="1">
            <a:off x="4069488" y="3816355"/>
            <a:ext cx="1856169" cy="849961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guit pyltjieverbinder 33">
            <a:extLst>
              <a:ext uri="{FF2B5EF4-FFF2-40B4-BE49-F238E27FC236}">
                <a16:creationId xmlns:a16="http://schemas.microsoft.com/office/drawing/2014/main" id="{35ACBA58-3E3C-4BFB-BDAA-B763673EA49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925657" y="3816355"/>
            <a:ext cx="1517340" cy="1142566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kyfienommer-plekhouer 36">
            <a:extLst>
              <a:ext uri="{FF2B5EF4-FFF2-40B4-BE49-F238E27FC236}">
                <a16:creationId xmlns:a16="http://schemas.microsoft.com/office/drawing/2014/main" id="{8D0FD9F0-B195-4D31-ACA5-3F19667A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3669483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het die geskenk by die winkel gekoop.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 is deur hom by die winkel gekoop.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73DE8247-4ADA-430D-A6D4-B80D887860CD}"/>
              </a:ext>
            </a:extLst>
          </p:cNvPr>
          <p:cNvSpPr txBox="1"/>
          <p:nvPr/>
        </p:nvSpPr>
        <p:spPr>
          <a:xfrm>
            <a:off x="2826585" y="3245545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Verlede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tyd</a:t>
            </a:r>
            <a:r>
              <a:rPr lang="en-US" sz="2400" b="1" dirty="0">
                <a:solidFill>
                  <a:srgbClr val="FFFF00"/>
                </a:solidFill>
              </a:rPr>
              <a:t> – Past tense</a:t>
            </a:r>
            <a:endParaRPr lang="en-ZA" sz="2400" b="1" dirty="0">
              <a:solidFill>
                <a:srgbClr val="FFFF00"/>
              </a:solidFill>
            </a:endParaRPr>
          </a:p>
        </p:txBody>
      </p:sp>
      <p:sp>
        <p:nvSpPr>
          <p:cNvPr id="9" name="Skyfienommer-plekhouer 8">
            <a:extLst>
              <a:ext uri="{FF2B5EF4-FFF2-40B4-BE49-F238E27FC236}">
                <a16:creationId xmlns:a16="http://schemas.microsoft.com/office/drawing/2014/main" id="{5C1C01E1-61E4-482D-838E-BC6D2B28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772253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ghoek 24">
            <a:extLst>
              <a:ext uri="{FF2B5EF4-FFF2-40B4-BE49-F238E27FC236}">
                <a16:creationId xmlns:a16="http://schemas.microsoft.com/office/drawing/2014/main" id="{8F5C275B-4612-4CE4-99E6-6D1E7BB9AC2E}"/>
              </a:ext>
            </a:extLst>
          </p:cNvPr>
          <p:cNvSpPr/>
          <p:nvPr/>
        </p:nvSpPr>
        <p:spPr>
          <a:xfrm>
            <a:off x="1666649" y="1347161"/>
            <a:ext cx="56304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26" name="Reghoek 25">
            <a:extLst>
              <a:ext uri="{FF2B5EF4-FFF2-40B4-BE49-F238E27FC236}">
                <a16:creationId xmlns:a16="http://schemas.microsoft.com/office/drawing/2014/main" id="{79E18D40-2103-4D08-A370-A2F04FDBF4CB}"/>
              </a:ext>
            </a:extLst>
          </p:cNvPr>
          <p:cNvSpPr/>
          <p:nvPr/>
        </p:nvSpPr>
        <p:spPr>
          <a:xfrm>
            <a:off x="4464427" y="4917209"/>
            <a:ext cx="697704" cy="504769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622057" y="1316463"/>
            <a:ext cx="8229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rgbClr val="00B0F0"/>
                </a:solidFill>
              </a:rPr>
              <a:t>Hy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b="1" dirty="0">
                <a:solidFill>
                  <a:srgbClr val="66FF66"/>
                </a:solidFill>
              </a:rPr>
              <a:t>het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2800" dirty="0">
                <a:solidFill>
                  <a:srgbClr val="FF0000"/>
                </a:solidFill>
              </a:rPr>
              <a:t>by die winkel </a:t>
            </a:r>
            <a:r>
              <a:rPr lang="af-ZA" sz="2800" b="1" dirty="0">
                <a:solidFill>
                  <a:srgbClr val="66FF66"/>
                </a:solidFill>
              </a:rPr>
              <a:t>gekoop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806050" y="47908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u="sng" dirty="0">
                <a:solidFill>
                  <a:srgbClr val="00B0F0"/>
                </a:solidFill>
              </a:rPr>
              <a:t>Die geskenk </a:t>
            </a:r>
            <a:r>
              <a:rPr lang="af-ZA" sz="3600" b="1" dirty="0">
                <a:solidFill>
                  <a:srgbClr val="FFFF00"/>
                </a:solidFill>
              </a:rPr>
              <a:t>is deur </a:t>
            </a:r>
            <a:r>
              <a:rPr lang="af-ZA" sz="2800" dirty="0">
                <a:solidFill>
                  <a:srgbClr val="00B0F0"/>
                </a:solidFill>
              </a:rPr>
              <a:t>hom</a:t>
            </a:r>
            <a:r>
              <a:rPr lang="af-ZA" sz="2800" dirty="0">
                <a:solidFill>
                  <a:schemeClr val="bg1"/>
                </a:solidFill>
              </a:rPr>
              <a:t> </a:t>
            </a:r>
            <a:r>
              <a:rPr lang="af-ZA" sz="2800" dirty="0">
                <a:solidFill>
                  <a:srgbClr val="FF0000"/>
                </a:solidFill>
              </a:rPr>
              <a:t>by die winkel </a:t>
            </a:r>
            <a:r>
              <a:rPr lang="af-ZA" sz="3600" dirty="0">
                <a:solidFill>
                  <a:srgbClr val="FFFF00"/>
                </a:solidFill>
              </a:rPr>
              <a:t>ge</a:t>
            </a:r>
            <a:r>
              <a:rPr lang="af-ZA" sz="2800" b="1" dirty="0">
                <a:solidFill>
                  <a:srgbClr val="66FF66"/>
                </a:solidFill>
              </a:rPr>
              <a:t>koop</a:t>
            </a:r>
            <a:r>
              <a:rPr lang="af-Z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485600" y="210032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5526988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13" name="Pyltjie: Gekrom boontoe 12">
            <a:extLst>
              <a:ext uri="{FF2B5EF4-FFF2-40B4-BE49-F238E27FC236}">
                <a16:creationId xmlns:a16="http://schemas.microsoft.com/office/drawing/2014/main" id="{BEDF9158-BAA9-4A83-B309-A98541BA8840}"/>
              </a:ext>
            </a:extLst>
          </p:cNvPr>
          <p:cNvSpPr/>
          <p:nvPr/>
        </p:nvSpPr>
        <p:spPr>
          <a:xfrm flipH="1">
            <a:off x="2267744" y="1796785"/>
            <a:ext cx="2268750" cy="52322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Teksblokkie 13">
            <a:extLst>
              <a:ext uri="{FF2B5EF4-FFF2-40B4-BE49-F238E27FC236}">
                <a16:creationId xmlns:a16="http://schemas.microsoft.com/office/drawing/2014/main" id="{38E0A885-A443-437A-AD7C-260E86D34FA3}"/>
              </a:ext>
            </a:extLst>
          </p:cNvPr>
          <p:cNvSpPr txBox="1"/>
          <p:nvPr/>
        </p:nvSpPr>
        <p:spPr>
          <a:xfrm>
            <a:off x="1776766" y="2379926"/>
            <a:ext cx="325070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f-ZA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 en O ruil plekke om.</a:t>
            </a: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6DA27CB2-D314-49D4-8BE4-356D3194D91C}"/>
              </a:ext>
            </a:extLst>
          </p:cNvPr>
          <p:cNvSpPr txBox="1">
            <a:spLocks/>
          </p:cNvSpPr>
          <p:nvPr/>
        </p:nvSpPr>
        <p:spPr>
          <a:xfrm>
            <a:off x="4059465" y="991506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84F2D4A4-1000-4D42-BF8E-86F33677B448}"/>
              </a:ext>
            </a:extLst>
          </p:cNvPr>
          <p:cNvSpPr txBox="1">
            <a:spLocks/>
          </p:cNvSpPr>
          <p:nvPr/>
        </p:nvSpPr>
        <p:spPr>
          <a:xfrm>
            <a:off x="1639229" y="97373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cxnSp>
        <p:nvCxnSpPr>
          <p:cNvPr id="18" name="Reguit pyltjieverbinder 17">
            <a:extLst>
              <a:ext uri="{FF2B5EF4-FFF2-40B4-BE49-F238E27FC236}">
                <a16:creationId xmlns:a16="http://schemas.microsoft.com/office/drawing/2014/main" id="{027E0B19-43BB-4BD1-AE1A-8DBEABB0BB6F}"/>
              </a:ext>
            </a:extLst>
          </p:cNvPr>
          <p:cNvCxnSpPr>
            <a:cxnSpLocks/>
            <a:stCxn id="14" idx="2"/>
            <a:endCxn id="23" idx="1"/>
          </p:cNvCxnSpPr>
          <p:nvPr/>
        </p:nvCxnSpPr>
        <p:spPr>
          <a:xfrm flipH="1">
            <a:off x="1854444" y="2780036"/>
            <a:ext cx="1547675" cy="20890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guit pyltjieverbinder 19">
            <a:extLst>
              <a:ext uri="{FF2B5EF4-FFF2-40B4-BE49-F238E27FC236}">
                <a16:creationId xmlns:a16="http://schemas.microsoft.com/office/drawing/2014/main" id="{C6BC0964-B401-4A72-B22D-E7361773D99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402119" y="2780036"/>
            <a:ext cx="1334738" cy="2161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005021-58A9-4A10-9D5A-56B58C2519BF}"/>
              </a:ext>
            </a:extLst>
          </p:cNvPr>
          <p:cNvSpPr txBox="1">
            <a:spLocks/>
          </p:cNvSpPr>
          <p:nvPr/>
        </p:nvSpPr>
        <p:spPr>
          <a:xfrm>
            <a:off x="1854444" y="459418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Google Shape;63;p13">
            <a:extLst>
              <a:ext uri="{FF2B5EF4-FFF2-40B4-BE49-F238E27FC236}">
                <a16:creationId xmlns:a16="http://schemas.microsoft.com/office/drawing/2014/main" id="{3EAA1C35-2541-4F1D-8E3B-95BE6AAB14E4}"/>
              </a:ext>
            </a:extLst>
          </p:cNvPr>
          <p:cNvSpPr txBox="1">
            <a:spLocks/>
          </p:cNvSpPr>
          <p:nvPr/>
        </p:nvSpPr>
        <p:spPr>
          <a:xfrm>
            <a:off x="4571998" y="4577873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7" name="Reghoek 26">
            <a:extLst>
              <a:ext uri="{FF2B5EF4-FFF2-40B4-BE49-F238E27FC236}">
                <a16:creationId xmlns:a16="http://schemas.microsoft.com/office/drawing/2014/main" id="{B97A714B-5D96-49E9-9E11-9D9535A46EA1}"/>
              </a:ext>
            </a:extLst>
          </p:cNvPr>
          <p:cNvSpPr/>
          <p:nvPr/>
        </p:nvSpPr>
        <p:spPr>
          <a:xfrm>
            <a:off x="323601" y="2966148"/>
            <a:ext cx="1722882" cy="98146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>
                <a:latin typeface="Arial Black" panose="020B0A04020102020204" pitchFamily="34" charset="0"/>
              </a:rPr>
              <a:t>”hy” verander na ”hom”</a:t>
            </a:r>
          </a:p>
        </p:txBody>
      </p:sp>
      <p:sp>
        <p:nvSpPr>
          <p:cNvPr id="28" name="Google Shape;62;p13">
            <a:extLst>
              <a:ext uri="{FF2B5EF4-FFF2-40B4-BE49-F238E27FC236}">
                <a16:creationId xmlns:a16="http://schemas.microsoft.com/office/drawing/2014/main" id="{7F845E2A-E22B-4913-93CD-5792F0D3D4D6}"/>
              </a:ext>
            </a:extLst>
          </p:cNvPr>
          <p:cNvSpPr txBox="1">
            <a:spLocks/>
          </p:cNvSpPr>
          <p:nvPr/>
        </p:nvSpPr>
        <p:spPr>
          <a:xfrm>
            <a:off x="2149423" y="98226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51F2CDBE-B65B-42AC-9A7F-FA03B58EF7B7}"/>
              </a:ext>
            </a:extLst>
          </p:cNvPr>
          <p:cNvSpPr txBox="1">
            <a:spLocks/>
          </p:cNvSpPr>
          <p:nvPr/>
        </p:nvSpPr>
        <p:spPr>
          <a:xfrm>
            <a:off x="7638477" y="4516318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02B19766-FFBD-4420-A53B-1E270F3189DC}"/>
              </a:ext>
            </a:extLst>
          </p:cNvPr>
          <p:cNvSpPr txBox="1">
            <a:spLocks/>
          </p:cNvSpPr>
          <p:nvPr/>
        </p:nvSpPr>
        <p:spPr>
          <a:xfrm>
            <a:off x="3152344" y="439146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v1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ksblokkie 30">
            <a:extLst>
              <a:ext uri="{FF2B5EF4-FFF2-40B4-BE49-F238E27FC236}">
                <a16:creationId xmlns:a16="http://schemas.microsoft.com/office/drawing/2014/main" id="{CF4B944F-57BE-4BB2-9DF1-D90647BA5CC8}"/>
              </a:ext>
            </a:extLst>
          </p:cNvPr>
          <p:cNvSpPr txBox="1"/>
          <p:nvPr/>
        </p:nvSpPr>
        <p:spPr>
          <a:xfrm>
            <a:off x="4408317" y="3170024"/>
            <a:ext cx="30346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f-ZA" b="1" dirty="0">
                <a:solidFill>
                  <a:srgbClr val="FFFF00"/>
                </a:solidFill>
                <a:latin typeface="Arial Black" panose="020B0A04020102020204" pitchFamily="34" charset="0"/>
              </a:rPr>
              <a:t>Voeg ”is deur ... ge-” by die lydende vorm.</a:t>
            </a:r>
          </a:p>
        </p:txBody>
      </p:sp>
      <p:cxnSp>
        <p:nvCxnSpPr>
          <p:cNvPr id="33" name="Reguit pyltjieverbinder 32">
            <a:extLst>
              <a:ext uri="{FF2B5EF4-FFF2-40B4-BE49-F238E27FC236}">
                <a16:creationId xmlns:a16="http://schemas.microsoft.com/office/drawing/2014/main" id="{3D388EF0-222B-4F3D-A819-219FA9A2CABD}"/>
              </a:ext>
            </a:extLst>
          </p:cNvPr>
          <p:cNvCxnSpPr>
            <a:stCxn id="31" idx="2"/>
          </p:cNvCxnSpPr>
          <p:nvPr/>
        </p:nvCxnSpPr>
        <p:spPr>
          <a:xfrm flipH="1">
            <a:off x="4069488" y="3816355"/>
            <a:ext cx="1856169" cy="849961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guit pyltjieverbinder 33">
            <a:extLst>
              <a:ext uri="{FF2B5EF4-FFF2-40B4-BE49-F238E27FC236}">
                <a16:creationId xmlns:a16="http://schemas.microsoft.com/office/drawing/2014/main" id="{35ACBA58-3E3C-4BFB-BDAA-B763673EA49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925657" y="3816355"/>
            <a:ext cx="1517340" cy="1142566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62;p13">
            <a:extLst>
              <a:ext uri="{FF2B5EF4-FFF2-40B4-BE49-F238E27FC236}">
                <a16:creationId xmlns:a16="http://schemas.microsoft.com/office/drawing/2014/main" id="{5043E7D1-2E59-4A5C-8655-ACCEA808F837}"/>
              </a:ext>
            </a:extLst>
          </p:cNvPr>
          <p:cNvSpPr txBox="1">
            <a:spLocks/>
          </p:cNvSpPr>
          <p:nvPr/>
        </p:nvSpPr>
        <p:spPr>
          <a:xfrm>
            <a:off x="6826929" y="994035"/>
            <a:ext cx="697704" cy="5497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2800" dirty="0" err="1">
                <a:solidFill>
                  <a:srgbClr val="00FF00"/>
                </a:solidFill>
                <a:latin typeface="Comic Sans MS" panose="030F0702030302020204" pitchFamily="66" charset="0"/>
              </a:rPr>
              <a:t>v2</a:t>
            </a:r>
            <a:endParaRPr lang="en-ZA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kyfienommer-plekhouer 7">
            <a:extLst>
              <a:ext uri="{FF2B5EF4-FFF2-40B4-BE49-F238E27FC236}">
                <a16:creationId xmlns:a16="http://schemas.microsoft.com/office/drawing/2014/main" id="{240A238D-51B3-45F9-9177-5B38267E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470545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 animBg="1"/>
      <p:bldP spid="15" grpId="0"/>
      <p:bldP spid="16" grpId="0"/>
      <p:bldP spid="23" grpId="0"/>
      <p:bldP spid="24" grpId="0"/>
      <p:bldP spid="27" grpId="0" animBg="1"/>
      <p:bldP spid="28" grpId="0"/>
      <p:bldP spid="29" grpId="0"/>
      <p:bldP spid="30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E523-62EA-487C-9DED-0FE90953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f-ZA" sz="2400" dirty="0">
                <a:solidFill>
                  <a:schemeClr val="bg1"/>
                </a:solidFill>
                <a:latin typeface="Cooper Black" panose="0208090404030B020404" pitchFamily="18" charset="0"/>
              </a:rPr>
              <a:t>Kyk na die volgende voorbeeld en bespreek die veranderinge wat jy raaksien.</a:t>
            </a:r>
          </a:p>
        </p:txBody>
      </p:sp>
      <p:sp>
        <p:nvSpPr>
          <p:cNvPr id="3" name="Loopvoet-plekhouer 2">
            <a:extLst>
              <a:ext uri="{FF2B5EF4-FFF2-40B4-BE49-F238E27FC236}">
                <a16:creationId xmlns:a16="http://schemas.microsoft.com/office/drawing/2014/main" id="{5FE38188-BE7C-4422-98C3-4F2EB97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Kopiereg (C) </a:t>
            </a:r>
            <a:r>
              <a:rPr lang="en-ZA" dirty="0" err="1"/>
              <a:t>Juffrou</a:t>
            </a:r>
            <a:r>
              <a:rPr lang="en-ZA" dirty="0"/>
              <a:t> Marelize Swanepoel 2019</a:t>
            </a:r>
          </a:p>
        </p:txBody>
      </p:sp>
      <p:sp>
        <p:nvSpPr>
          <p:cNvPr id="4" name="Teksblokkie 3">
            <a:extLst>
              <a:ext uri="{FF2B5EF4-FFF2-40B4-BE49-F238E27FC236}">
                <a16:creationId xmlns:a16="http://schemas.microsoft.com/office/drawing/2014/main" id="{1A903395-7E5A-417C-89B4-2B8133E9D18C}"/>
              </a:ext>
            </a:extLst>
          </p:cNvPr>
          <p:cNvSpPr txBox="1"/>
          <p:nvPr/>
        </p:nvSpPr>
        <p:spPr>
          <a:xfrm>
            <a:off x="481018" y="24759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Hy sal die geskenk by die winkel koop.</a:t>
            </a:r>
          </a:p>
        </p:txBody>
      </p:sp>
      <p:sp>
        <p:nvSpPr>
          <p:cNvPr id="5" name="Teksblokkie 4">
            <a:extLst>
              <a:ext uri="{FF2B5EF4-FFF2-40B4-BE49-F238E27FC236}">
                <a16:creationId xmlns:a16="http://schemas.microsoft.com/office/drawing/2014/main" id="{1812FF48-DE50-4F01-BBD9-A3C6FA66FF1C}"/>
              </a:ext>
            </a:extLst>
          </p:cNvPr>
          <p:cNvSpPr txBox="1"/>
          <p:nvPr/>
        </p:nvSpPr>
        <p:spPr>
          <a:xfrm>
            <a:off x="611560" y="53508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2800" dirty="0">
                <a:solidFill>
                  <a:schemeClr val="bg1"/>
                </a:solidFill>
              </a:rPr>
              <a:t>Die geskenk sal deur hom by die winkel gekoop word.</a:t>
            </a:r>
          </a:p>
        </p:txBody>
      </p:sp>
      <p:sp>
        <p:nvSpPr>
          <p:cNvPr id="6" name="Reghoek 5">
            <a:extLst>
              <a:ext uri="{FF2B5EF4-FFF2-40B4-BE49-F238E27FC236}">
                <a16:creationId xmlns:a16="http://schemas.microsoft.com/office/drawing/2014/main" id="{EC9700FE-3514-4DC4-927C-1C2192BEB146}"/>
              </a:ext>
            </a:extLst>
          </p:cNvPr>
          <p:cNvSpPr/>
          <p:nvPr/>
        </p:nvSpPr>
        <p:spPr>
          <a:xfrm>
            <a:off x="2320742" y="1507174"/>
            <a:ext cx="450251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Bedrywende vorm</a:t>
            </a:r>
          </a:p>
        </p:txBody>
      </p:sp>
      <p:sp>
        <p:nvSpPr>
          <p:cNvPr id="7" name="Reghoek 6">
            <a:extLst>
              <a:ext uri="{FF2B5EF4-FFF2-40B4-BE49-F238E27FC236}">
                <a16:creationId xmlns:a16="http://schemas.microsoft.com/office/drawing/2014/main" id="{3F668C72-9524-482F-BF55-1E655CD765F6}"/>
              </a:ext>
            </a:extLst>
          </p:cNvPr>
          <p:cNvSpPr/>
          <p:nvPr/>
        </p:nvSpPr>
        <p:spPr>
          <a:xfrm>
            <a:off x="2826585" y="4350420"/>
            <a:ext cx="349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f-ZA" sz="44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Lydende vorm</a:t>
            </a:r>
          </a:p>
        </p:txBody>
      </p:sp>
      <p:sp>
        <p:nvSpPr>
          <p:cNvPr id="8" name="Teksblokkie 7">
            <a:extLst>
              <a:ext uri="{FF2B5EF4-FFF2-40B4-BE49-F238E27FC236}">
                <a16:creationId xmlns:a16="http://schemas.microsoft.com/office/drawing/2014/main" id="{C7F6090F-E707-4694-877E-357685F1D33E}"/>
              </a:ext>
            </a:extLst>
          </p:cNvPr>
          <p:cNvSpPr txBox="1"/>
          <p:nvPr/>
        </p:nvSpPr>
        <p:spPr>
          <a:xfrm>
            <a:off x="2555776" y="3221599"/>
            <a:ext cx="4585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err="1">
                <a:solidFill>
                  <a:srgbClr val="FF66CC"/>
                </a:solidFill>
              </a:rPr>
              <a:t>Toekomende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b="1" dirty="0" err="1">
                <a:solidFill>
                  <a:srgbClr val="FF66CC"/>
                </a:solidFill>
              </a:rPr>
              <a:t>tyd</a:t>
            </a:r>
            <a:r>
              <a:rPr lang="en-US" sz="2400" b="1" dirty="0">
                <a:solidFill>
                  <a:srgbClr val="FF66CC"/>
                </a:solidFill>
              </a:rPr>
              <a:t> – Future tense</a:t>
            </a:r>
            <a:endParaRPr lang="en-ZA" sz="2400" b="1" dirty="0">
              <a:solidFill>
                <a:srgbClr val="FF66CC"/>
              </a:solidFill>
            </a:endParaRPr>
          </a:p>
        </p:txBody>
      </p:sp>
      <p:sp>
        <p:nvSpPr>
          <p:cNvPr id="9" name="Skyfienommer-plekhouer 8">
            <a:extLst>
              <a:ext uri="{FF2B5EF4-FFF2-40B4-BE49-F238E27FC236}">
                <a16:creationId xmlns:a16="http://schemas.microsoft.com/office/drawing/2014/main" id="{5D3DB438-14A7-4AD2-BC28-7F099DD8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4301447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1827</Words>
  <Application>Microsoft Office PowerPoint</Application>
  <PresentationFormat>On-screen Show (4:3)</PresentationFormat>
  <Paragraphs>407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Kyk na die volgende voorbeeld en bespreek die veranderinge wat jy raaksien.</vt:lpstr>
      <vt:lpstr>PowerPoint Presentation</vt:lpstr>
      <vt:lpstr>Kyk na die volgende voorbeeld en bespreek die veranderinge wat jy raaksien.</vt:lpstr>
      <vt:lpstr>PowerPoint Presentation</vt:lpstr>
      <vt:lpstr>Kyk na die volgende voorbeeld en bespreek die veranderinge wat jy raaksien.</vt:lpstr>
      <vt:lpstr>PowerPoint Presentation</vt:lpstr>
      <vt:lpstr>Lydende werkwoorde</vt:lpstr>
      <vt:lpstr>Herskryf die volgende sinne in die lydende vorm.</vt:lpstr>
      <vt:lpstr>Herskryf die volgende sinne in die lydende vorm.</vt:lpstr>
      <vt:lpstr>Wat gebeur as daar tyd (T) en wyse (M) in die sin is?</vt:lpstr>
      <vt:lpstr>Kyk na die volgende voorbeeld en bespreek die veranderinge wat jy raaksien.</vt:lpstr>
      <vt:lpstr>PowerPoint Presentation</vt:lpstr>
      <vt:lpstr>Kyk na die volgende voorbeeld en bespreek die veranderinge wat jy raaksien.</vt:lpstr>
      <vt:lpstr>PowerPoint Presentation</vt:lpstr>
      <vt:lpstr>Kyk na die volgende voorbeeld en bespreek die veranderinge wat jy raaksien.</vt:lpstr>
      <vt:lpstr>PowerPoint Presentation</vt:lpstr>
      <vt:lpstr>PowerPoint Presentation</vt:lpstr>
      <vt:lpstr>Herskryf die volgende sinne in die lydende vorm.</vt:lpstr>
      <vt:lpstr>Herskryf die volgende sinne in die lydende vorm.</vt:lpstr>
      <vt:lpstr>Hoe verander die voornaamwoorde?</vt:lpstr>
      <vt:lpstr>PowerPoint Presentation</vt:lpstr>
      <vt:lpstr>PowerPoint Presentation</vt:lpstr>
      <vt:lpstr>PowerPoint Presentation</vt:lpstr>
      <vt:lpstr>Wat gebeur as daar spesiale hulpwerkwoorde in die sin is?</vt:lpstr>
      <vt:lpstr>Hulpwerkwoorde </vt:lpstr>
      <vt:lpstr>Kyk na die volgende voorbeeld en bespreek die veranderinge wat jy raaksien.</vt:lpstr>
      <vt:lpstr>PowerPoint Presentation</vt:lpstr>
      <vt:lpstr>Watter stappe kan ek volg?</vt:lpstr>
      <vt:lpstr>PowerPoint Presentation</vt:lpstr>
      <vt:lpstr>PowerPoint Presentation</vt:lpstr>
      <vt:lpstr>PowerPoint Presentation</vt:lpstr>
      <vt:lpstr>Juffrou Marelize www.swanies.co.za juffroumarelize@swanies.co.za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Marelize</dc:creator>
  <cp:lastModifiedBy>Marelize Swanepoel</cp:lastModifiedBy>
  <cp:revision>55</cp:revision>
  <dcterms:created xsi:type="dcterms:W3CDTF">2010-12-18T14:47:12Z</dcterms:created>
  <dcterms:modified xsi:type="dcterms:W3CDTF">2020-04-03T12:57:57Z</dcterms:modified>
</cp:coreProperties>
</file>